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3" r:id="rId3"/>
    <p:sldId id="299" r:id="rId4"/>
    <p:sldId id="293" r:id="rId5"/>
    <p:sldId id="300" r:id="rId6"/>
    <p:sldId id="301" r:id="rId7"/>
    <p:sldId id="302" r:id="rId8"/>
    <p:sldId id="316" r:id="rId9"/>
    <p:sldId id="303" r:id="rId10"/>
    <p:sldId id="319" r:id="rId11"/>
    <p:sldId id="304" r:id="rId12"/>
    <p:sldId id="305" r:id="rId13"/>
    <p:sldId id="308" r:id="rId14"/>
    <p:sldId id="325" r:id="rId15"/>
    <p:sldId id="320" r:id="rId16"/>
    <p:sldId id="309" r:id="rId17"/>
    <p:sldId id="307" r:id="rId18"/>
    <p:sldId id="311" r:id="rId19"/>
    <p:sldId id="310" r:id="rId20"/>
    <p:sldId id="313" r:id="rId21"/>
    <p:sldId id="312" r:id="rId22"/>
    <p:sldId id="318" r:id="rId23"/>
    <p:sldId id="315" r:id="rId24"/>
    <p:sldId id="324" r:id="rId25"/>
    <p:sldId id="314" r:id="rId26"/>
    <p:sldId id="294" r:id="rId27"/>
    <p:sldId id="295" r:id="rId28"/>
    <p:sldId id="322" r:id="rId29"/>
    <p:sldId id="284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Közepesen sötét stílus 1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Közepesen sötét stílus 3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0667" autoAdjust="0"/>
  </p:normalViewPr>
  <p:slideViewPr>
    <p:cSldViewPr>
      <p:cViewPr varScale="1">
        <p:scale>
          <a:sx n="66" d="100"/>
          <a:sy n="66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F6D2D-447C-4F18-B1EA-11793B41816F}" type="doc">
      <dgm:prSet loTypeId="urn:microsoft.com/office/officeart/2005/8/layout/radial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9EC50E38-4FDC-4D0C-98B8-DE63EE396FD5}">
      <dgm:prSet phldrT="[Szöveg]"/>
      <dgm:spPr/>
      <dgm:t>
        <a:bodyPr/>
        <a:lstStyle/>
        <a:p>
          <a:r>
            <a:rPr lang="hu-HU" dirty="0" smtClean="0"/>
            <a:t>NRSZH</a:t>
          </a:r>
          <a:endParaRPr lang="hu-HU" dirty="0"/>
        </a:p>
      </dgm:t>
    </dgm:pt>
    <dgm:pt modelId="{BF9D31CC-1EE8-4ADC-BA8C-318A7D430450}" type="parTrans" cxnId="{D010BCBB-32FD-47AF-B725-69460BE07C77}">
      <dgm:prSet/>
      <dgm:spPr/>
      <dgm:t>
        <a:bodyPr/>
        <a:lstStyle/>
        <a:p>
          <a:endParaRPr lang="hu-HU"/>
        </a:p>
      </dgm:t>
    </dgm:pt>
    <dgm:pt modelId="{DCAF3708-C04F-49FC-B0B9-6D2B24DF2F4F}" type="sibTrans" cxnId="{D010BCBB-32FD-47AF-B725-69460BE07C77}">
      <dgm:prSet/>
      <dgm:spPr/>
      <dgm:t>
        <a:bodyPr/>
        <a:lstStyle/>
        <a:p>
          <a:endParaRPr lang="hu-HU"/>
        </a:p>
      </dgm:t>
    </dgm:pt>
    <dgm:pt modelId="{9B916D75-BC49-4FAC-8BBB-86165A51EB87}">
      <dgm:prSet phldrT="[Szöveg]" custT="1"/>
      <dgm:spPr/>
      <dgm:t>
        <a:bodyPr/>
        <a:lstStyle/>
        <a:p>
          <a:r>
            <a:rPr lang="hu-HU" sz="1500" b="1" dirty="0" err="1" smtClean="0"/>
            <a:t>Szakmafej-lesztés</a:t>
          </a:r>
          <a:endParaRPr lang="hu-HU" sz="1500" b="1" dirty="0"/>
        </a:p>
      </dgm:t>
    </dgm:pt>
    <dgm:pt modelId="{BBC16C26-5A11-4B6F-BD10-5DF9EEDC267C}" type="parTrans" cxnId="{4B58EEB0-C004-456C-9308-ECA574B7AAF1}">
      <dgm:prSet/>
      <dgm:spPr/>
      <dgm:t>
        <a:bodyPr/>
        <a:lstStyle/>
        <a:p>
          <a:endParaRPr lang="hu-HU"/>
        </a:p>
      </dgm:t>
    </dgm:pt>
    <dgm:pt modelId="{86763C25-23E7-4B3B-8CB4-99300F4435F5}" type="sibTrans" cxnId="{4B58EEB0-C004-456C-9308-ECA574B7AAF1}">
      <dgm:prSet/>
      <dgm:spPr/>
      <dgm:t>
        <a:bodyPr/>
        <a:lstStyle/>
        <a:p>
          <a:endParaRPr lang="hu-HU"/>
        </a:p>
      </dgm:t>
    </dgm:pt>
    <dgm:pt modelId="{BE1D9CC8-989F-43D2-B0EA-836182B7D09E}">
      <dgm:prSet phldrT="[Szöveg]" custT="1"/>
      <dgm:spPr/>
      <dgm:t>
        <a:bodyPr/>
        <a:lstStyle/>
        <a:p>
          <a:r>
            <a:rPr lang="hu-HU" sz="1500" b="1" dirty="0" smtClean="0"/>
            <a:t>Képzési feladatok</a:t>
          </a:r>
          <a:endParaRPr lang="hu-HU" sz="1500" b="1" dirty="0"/>
        </a:p>
      </dgm:t>
    </dgm:pt>
    <dgm:pt modelId="{91E889D5-DA0C-4615-85C5-D7C4ECDC4D73}" type="parTrans" cxnId="{842E42B1-89EE-4047-A720-9B7E4894E292}">
      <dgm:prSet/>
      <dgm:spPr/>
      <dgm:t>
        <a:bodyPr/>
        <a:lstStyle/>
        <a:p>
          <a:endParaRPr lang="hu-HU"/>
        </a:p>
      </dgm:t>
    </dgm:pt>
    <dgm:pt modelId="{0148CE25-F490-4D19-85B0-AC40EC92A65D}" type="sibTrans" cxnId="{842E42B1-89EE-4047-A720-9B7E4894E292}">
      <dgm:prSet/>
      <dgm:spPr/>
      <dgm:t>
        <a:bodyPr/>
        <a:lstStyle/>
        <a:p>
          <a:endParaRPr lang="hu-HU"/>
        </a:p>
      </dgm:t>
    </dgm:pt>
    <dgm:pt modelId="{037FDFAE-6A60-4DCC-A6ED-BD56E430FFD3}">
      <dgm:prSet phldrT="[Szöveg]" custT="1"/>
      <dgm:spPr/>
      <dgm:t>
        <a:bodyPr/>
        <a:lstStyle/>
        <a:p>
          <a:r>
            <a:rPr lang="hu-HU" sz="1500" b="1" dirty="0" smtClean="0"/>
            <a:t>Módszertani szakértői feladatok</a:t>
          </a:r>
          <a:endParaRPr lang="hu-HU" sz="1500" b="1" dirty="0"/>
        </a:p>
      </dgm:t>
    </dgm:pt>
    <dgm:pt modelId="{6C75A80D-7BDE-43C7-A8F5-EC076047A1BD}" type="parTrans" cxnId="{2BBE8ABA-4E25-45D7-AAB0-9F285CF0D350}">
      <dgm:prSet/>
      <dgm:spPr/>
      <dgm:t>
        <a:bodyPr/>
        <a:lstStyle/>
        <a:p>
          <a:endParaRPr lang="hu-HU"/>
        </a:p>
      </dgm:t>
    </dgm:pt>
    <dgm:pt modelId="{D984E593-E261-4926-871F-3276A5340081}" type="sibTrans" cxnId="{2BBE8ABA-4E25-45D7-AAB0-9F285CF0D350}">
      <dgm:prSet/>
      <dgm:spPr/>
      <dgm:t>
        <a:bodyPr/>
        <a:lstStyle/>
        <a:p>
          <a:endParaRPr lang="hu-HU"/>
        </a:p>
      </dgm:t>
    </dgm:pt>
    <dgm:pt modelId="{17706BAC-8734-4BFE-917C-BCB5C17A8F27}">
      <dgm:prSet phldrT="[Szöveg]" custT="1"/>
      <dgm:spPr/>
      <dgm:t>
        <a:bodyPr/>
        <a:lstStyle/>
        <a:p>
          <a:r>
            <a:rPr lang="hu-HU" sz="1500" b="1" dirty="0" smtClean="0"/>
            <a:t>Drogpolitikai feladatok</a:t>
          </a:r>
          <a:endParaRPr lang="hu-HU" sz="1500" b="1" dirty="0"/>
        </a:p>
      </dgm:t>
    </dgm:pt>
    <dgm:pt modelId="{C5CA9520-B075-408F-93C1-B16D1F7E3B1F}" type="parTrans" cxnId="{DB7EBA1C-3299-4BA6-AAF0-33CE44708C8E}">
      <dgm:prSet/>
      <dgm:spPr/>
      <dgm:t>
        <a:bodyPr/>
        <a:lstStyle/>
        <a:p>
          <a:endParaRPr lang="hu-HU"/>
        </a:p>
      </dgm:t>
    </dgm:pt>
    <dgm:pt modelId="{E6E6090B-784F-43C2-B9E1-79ABDA57C43E}" type="sibTrans" cxnId="{DB7EBA1C-3299-4BA6-AAF0-33CE44708C8E}">
      <dgm:prSet/>
      <dgm:spPr/>
      <dgm:t>
        <a:bodyPr/>
        <a:lstStyle/>
        <a:p>
          <a:endParaRPr lang="hu-HU"/>
        </a:p>
      </dgm:t>
    </dgm:pt>
    <dgm:pt modelId="{C13EB514-2F20-4927-8228-4EC83A06E9A8}">
      <dgm:prSet phldrT="[Szöveg]" custT="1"/>
      <dgm:spPr/>
      <dgm:t>
        <a:bodyPr/>
        <a:lstStyle/>
        <a:p>
          <a:r>
            <a:rPr lang="hu-HU" sz="1500" b="1" dirty="0" smtClean="0"/>
            <a:t>Háttér-intézményi feladatok</a:t>
          </a:r>
          <a:endParaRPr lang="hu-HU" sz="1500" b="1" dirty="0"/>
        </a:p>
      </dgm:t>
    </dgm:pt>
    <dgm:pt modelId="{0EEEAE16-1D1B-4793-A77E-CBFF9EBBD95A}" type="parTrans" cxnId="{8B822D90-168D-4E64-9E91-3327E0F32EAC}">
      <dgm:prSet/>
      <dgm:spPr/>
      <dgm:t>
        <a:bodyPr/>
        <a:lstStyle/>
        <a:p>
          <a:endParaRPr lang="hu-HU"/>
        </a:p>
      </dgm:t>
    </dgm:pt>
    <dgm:pt modelId="{BE34A1DB-6C5A-4A0F-8196-27F7A7A947FA}" type="sibTrans" cxnId="{8B822D90-168D-4E64-9E91-3327E0F32EAC}">
      <dgm:prSet/>
      <dgm:spPr/>
      <dgm:t>
        <a:bodyPr/>
        <a:lstStyle/>
        <a:p>
          <a:endParaRPr lang="hu-HU"/>
        </a:p>
      </dgm:t>
    </dgm:pt>
    <dgm:pt modelId="{5B4B4059-7435-4A94-93D5-256655024B53}">
      <dgm:prSet phldrT="[Szöveg]" custT="1"/>
      <dgm:spPr/>
      <dgm:t>
        <a:bodyPr/>
        <a:lstStyle/>
        <a:p>
          <a:r>
            <a:rPr lang="hu-HU" sz="1500" b="1" dirty="0" smtClean="0"/>
            <a:t>Társadalmi felzárkózási feladatok</a:t>
          </a:r>
          <a:endParaRPr lang="hu-HU" sz="1500" b="1" dirty="0"/>
        </a:p>
      </dgm:t>
    </dgm:pt>
    <dgm:pt modelId="{6047094C-203F-4CA5-B8E5-3471F9094D6B}" type="parTrans" cxnId="{3836E3FF-C8C3-40EA-93A4-B227625F16D1}">
      <dgm:prSet/>
      <dgm:spPr/>
      <dgm:t>
        <a:bodyPr/>
        <a:lstStyle/>
        <a:p>
          <a:endParaRPr lang="hu-HU"/>
        </a:p>
      </dgm:t>
    </dgm:pt>
    <dgm:pt modelId="{E38A113B-B4C6-45C7-A05B-15D238F44FE3}" type="sibTrans" cxnId="{3836E3FF-C8C3-40EA-93A4-B227625F16D1}">
      <dgm:prSet/>
      <dgm:spPr/>
      <dgm:t>
        <a:bodyPr/>
        <a:lstStyle/>
        <a:p>
          <a:endParaRPr lang="hu-HU"/>
        </a:p>
      </dgm:t>
    </dgm:pt>
    <dgm:pt modelId="{DFB816ED-5D09-45C1-8DAB-379F07BE8EA9}">
      <dgm:prSet phldrT="[Szöveg]" custT="1"/>
      <dgm:spPr/>
      <dgm:t>
        <a:bodyPr/>
        <a:lstStyle/>
        <a:p>
          <a:r>
            <a:rPr lang="hu-HU" sz="1500" b="1" dirty="0" smtClean="0"/>
            <a:t>Szakmai kollégiumok</a:t>
          </a:r>
          <a:endParaRPr lang="hu-HU" sz="1500" b="1" dirty="0"/>
        </a:p>
      </dgm:t>
    </dgm:pt>
    <dgm:pt modelId="{85BD1739-4C19-45EB-AE15-C837212E079E}" type="parTrans" cxnId="{3F4F1CF1-0E46-4D40-9D4A-9B803F687AA6}">
      <dgm:prSet/>
      <dgm:spPr/>
      <dgm:t>
        <a:bodyPr/>
        <a:lstStyle/>
        <a:p>
          <a:endParaRPr lang="hu-HU"/>
        </a:p>
      </dgm:t>
    </dgm:pt>
    <dgm:pt modelId="{CF591376-A16F-4A66-AEA3-0D15D5A4E8D4}" type="sibTrans" cxnId="{3F4F1CF1-0E46-4D40-9D4A-9B803F687AA6}">
      <dgm:prSet/>
      <dgm:spPr/>
      <dgm:t>
        <a:bodyPr/>
        <a:lstStyle/>
        <a:p>
          <a:endParaRPr lang="hu-HU"/>
        </a:p>
      </dgm:t>
    </dgm:pt>
    <dgm:pt modelId="{BE439212-2966-4ECB-BD00-83053D2643B3}" type="pres">
      <dgm:prSet presAssocID="{609F6D2D-447C-4F18-B1EA-11793B4181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D4ABA42-E608-4E92-9D1F-4FC08393C558}" type="pres">
      <dgm:prSet presAssocID="{9EC50E38-4FDC-4D0C-98B8-DE63EE396FD5}" presName="centerShape" presStyleLbl="node0" presStyleIdx="0" presStyleCnt="1" custLinFactNeighborX="-251" custLinFactNeighborY="-4970"/>
      <dgm:spPr/>
      <dgm:t>
        <a:bodyPr/>
        <a:lstStyle/>
        <a:p>
          <a:endParaRPr lang="hu-HU"/>
        </a:p>
      </dgm:t>
    </dgm:pt>
    <dgm:pt modelId="{400B6FD3-99E8-49C5-B611-0D486353A563}" type="pres">
      <dgm:prSet presAssocID="{BBC16C26-5A11-4B6F-BD10-5DF9EEDC267C}" presName="parTrans" presStyleLbl="bgSibTrans2D1" presStyleIdx="0" presStyleCnt="7"/>
      <dgm:spPr/>
      <dgm:t>
        <a:bodyPr/>
        <a:lstStyle/>
        <a:p>
          <a:endParaRPr lang="hu-HU"/>
        </a:p>
      </dgm:t>
    </dgm:pt>
    <dgm:pt modelId="{22E4561C-2CBD-4334-91B3-BB96EEE44C53}" type="pres">
      <dgm:prSet presAssocID="{9B916D75-BC49-4FAC-8BBB-86165A51EB8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CAD22A-B196-4411-887F-1C0BDE845835}" type="pres">
      <dgm:prSet presAssocID="{0EEEAE16-1D1B-4793-A77E-CBFF9EBBD95A}" presName="parTrans" presStyleLbl="bgSibTrans2D1" presStyleIdx="1" presStyleCnt="7"/>
      <dgm:spPr/>
      <dgm:t>
        <a:bodyPr/>
        <a:lstStyle/>
        <a:p>
          <a:endParaRPr lang="hu-HU"/>
        </a:p>
      </dgm:t>
    </dgm:pt>
    <dgm:pt modelId="{60F9E27F-D9E9-41A0-A7FB-5183A992F312}" type="pres">
      <dgm:prSet presAssocID="{C13EB514-2F20-4927-8228-4EC83A06E9A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CF0835-349B-44BC-8825-0B84DB046351}" type="pres">
      <dgm:prSet presAssocID="{91E889D5-DA0C-4615-85C5-D7C4ECDC4D73}" presName="parTrans" presStyleLbl="bgSibTrans2D1" presStyleIdx="2" presStyleCnt="7"/>
      <dgm:spPr/>
      <dgm:t>
        <a:bodyPr/>
        <a:lstStyle/>
        <a:p>
          <a:endParaRPr lang="hu-HU"/>
        </a:p>
      </dgm:t>
    </dgm:pt>
    <dgm:pt modelId="{34D4FAA8-8284-48DB-9E39-DA27ABD50634}" type="pres">
      <dgm:prSet presAssocID="{BE1D9CC8-989F-43D2-B0EA-836182B7D09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7022A0-D8D1-4B09-B729-3B47DCAFE182}" type="pres">
      <dgm:prSet presAssocID="{6C75A80D-7BDE-43C7-A8F5-EC076047A1BD}" presName="parTrans" presStyleLbl="bgSibTrans2D1" presStyleIdx="3" presStyleCnt="7"/>
      <dgm:spPr/>
      <dgm:t>
        <a:bodyPr/>
        <a:lstStyle/>
        <a:p>
          <a:endParaRPr lang="hu-HU"/>
        </a:p>
      </dgm:t>
    </dgm:pt>
    <dgm:pt modelId="{4EC77911-BDC8-47DB-A5CD-687E78ECAE02}" type="pres">
      <dgm:prSet presAssocID="{037FDFAE-6A60-4DCC-A6ED-BD56E430FFD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62F81E-2C6D-498A-8A53-C154D7798C16}" type="pres">
      <dgm:prSet presAssocID="{C5CA9520-B075-408F-93C1-B16D1F7E3B1F}" presName="parTrans" presStyleLbl="bgSibTrans2D1" presStyleIdx="4" presStyleCnt="7"/>
      <dgm:spPr/>
      <dgm:t>
        <a:bodyPr/>
        <a:lstStyle/>
        <a:p>
          <a:endParaRPr lang="hu-HU"/>
        </a:p>
      </dgm:t>
    </dgm:pt>
    <dgm:pt modelId="{63A9DF1B-6AD1-4D63-B853-5693166CC1B9}" type="pres">
      <dgm:prSet presAssocID="{17706BAC-8734-4BFE-917C-BCB5C17A8F2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E6F43D2-05B4-44B1-9521-6D4A23279074}" type="pres">
      <dgm:prSet presAssocID="{6047094C-203F-4CA5-B8E5-3471F9094D6B}" presName="parTrans" presStyleLbl="bgSibTrans2D1" presStyleIdx="5" presStyleCnt="7"/>
      <dgm:spPr/>
      <dgm:t>
        <a:bodyPr/>
        <a:lstStyle/>
        <a:p>
          <a:endParaRPr lang="hu-HU"/>
        </a:p>
      </dgm:t>
    </dgm:pt>
    <dgm:pt modelId="{BE42C681-3708-4AE1-8CCB-2FC44BD5D890}" type="pres">
      <dgm:prSet presAssocID="{5B4B4059-7435-4A94-93D5-256655024B5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ED7F67-8436-4F4B-8F6C-AACD8D83C4C5}" type="pres">
      <dgm:prSet presAssocID="{85BD1739-4C19-45EB-AE15-C837212E079E}" presName="parTrans" presStyleLbl="bgSibTrans2D1" presStyleIdx="6" presStyleCnt="7"/>
      <dgm:spPr/>
      <dgm:t>
        <a:bodyPr/>
        <a:lstStyle/>
        <a:p>
          <a:endParaRPr lang="hu-HU"/>
        </a:p>
      </dgm:t>
    </dgm:pt>
    <dgm:pt modelId="{EE3C5530-0ABF-44B3-AF48-698C9BDC16BD}" type="pres">
      <dgm:prSet presAssocID="{DFB816ED-5D09-45C1-8DAB-379F07BE8EA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BBE8ABA-4E25-45D7-AAB0-9F285CF0D350}" srcId="{9EC50E38-4FDC-4D0C-98B8-DE63EE396FD5}" destId="{037FDFAE-6A60-4DCC-A6ED-BD56E430FFD3}" srcOrd="3" destOrd="0" parTransId="{6C75A80D-7BDE-43C7-A8F5-EC076047A1BD}" sibTransId="{D984E593-E261-4926-871F-3276A5340081}"/>
    <dgm:cxn modelId="{2A4900DE-60E8-4227-9EC8-D61540CBE8E4}" type="presOf" srcId="{C13EB514-2F20-4927-8228-4EC83A06E9A8}" destId="{60F9E27F-D9E9-41A0-A7FB-5183A992F312}" srcOrd="0" destOrd="0" presId="urn:microsoft.com/office/officeart/2005/8/layout/radial4"/>
    <dgm:cxn modelId="{D010BCBB-32FD-47AF-B725-69460BE07C77}" srcId="{609F6D2D-447C-4F18-B1EA-11793B41816F}" destId="{9EC50E38-4FDC-4D0C-98B8-DE63EE396FD5}" srcOrd="0" destOrd="0" parTransId="{BF9D31CC-1EE8-4ADC-BA8C-318A7D430450}" sibTransId="{DCAF3708-C04F-49FC-B0B9-6D2B24DF2F4F}"/>
    <dgm:cxn modelId="{40227A0B-0AE4-4528-8A0D-43C28EB9707A}" type="presOf" srcId="{BE1D9CC8-989F-43D2-B0EA-836182B7D09E}" destId="{34D4FAA8-8284-48DB-9E39-DA27ABD50634}" srcOrd="0" destOrd="0" presId="urn:microsoft.com/office/officeart/2005/8/layout/radial4"/>
    <dgm:cxn modelId="{E6E92CA6-529E-460F-893A-B9497F75C6F4}" type="presOf" srcId="{85BD1739-4C19-45EB-AE15-C837212E079E}" destId="{F9ED7F67-8436-4F4B-8F6C-AACD8D83C4C5}" srcOrd="0" destOrd="0" presId="urn:microsoft.com/office/officeart/2005/8/layout/radial4"/>
    <dgm:cxn modelId="{DB7EBA1C-3299-4BA6-AAF0-33CE44708C8E}" srcId="{9EC50E38-4FDC-4D0C-98B8-DE63EE396FD5}" destId="{17706BAC-8734-4BFE-917C-BCB5C17A8F27}" srcOrd="4" destOrd="0" parTransId="{C5CA9520-B075-408F-93C1-B16D1F7E3B1F}" sibTransId="{E6E6090B-784F-43C2-B9E1-79ABDA57C43E}"/>
    <dgm:cxn modelId="{C4206B4D-6CFB-4766-819F-AEAFCDAA6659}" type="presOf" srcId="{DFB816ED-5D09-45C1-8DAB-379F07BE8EA9}" destId="{EE3C5530-0ABF-44B3-AF48-698C9BDC16BD}" srcOrd="0" destOrd="0" presId="urn:microsoft.com/office/officeart/2005/8/layout/radial4"/>
    <dgm:cxn modelId="{15017693-264C-4951-867E-00C265D04F97}" type="presOf" srcId="{9EC50E38-4FDC-4D0C-98B8-DE63EE396FD5}" destId="{AD4ABA42-E608-4E92-9D1F-4FC08393C558}" srcOrd="0" destOrd="0" presId="urn:microsoft.com/office/officeart/2005/8/layout/radial4"/>
    <dgm:cxn modelId="{11DED7B9-7AB5-4E13-BC24-8C9B3FACEC63}" type="presOf" srcId="{6C75A80D-7BDE-43C7-A8F5-EC076047A1BD}" destId="{EB7022A0-D8D1-4B09-B729-3B47DCAFE182}" srcOrd="0" destOrd="0" presId="urn:microsoft.com/office/officeart/2005/8/layout/radial4"/>
    <dgm:cxn modelId="{02F57233-55C6-4E29-9CDC-9DAFC59EBAF8}" type="presOf" srcId="{609F6D2D-447C-4F18-B1EA-11793B41816F}" destId="{BE439212-2966-4ECB-BD00-83053D2643B3}" srcOrd="0" destOrd="0" presId="urn:microsoft.com/office/officeart/2005/8/layout/radial4"/>
    <dgm:cxn modelId="{3836E3FF-C8C3-40EA-93A4-B227625F16D1}" srcId="{9EC50E38-4FDC-4D0C-98B8-DE63EE396FD5}" destId="{5B4B4059-7435-4A94-93D5-256655024B53}" srcOrd="5" destOrd="0" parTransId="{6047094C-203F-4CA5-B8E5-3471F9094D6B}" sibTransId="{E38A113B-B4C6-45C7-A05B-15D238F44FE3}"/>
    <dgm:cxn modelId="{683319E6-2055-4DAB-9E1B-FD0E0A1980D1}" type="presOf" srcId="{BBC16C26-5A11-4B6F-BD10-5DF9EEDC267C}" destId="{400B6FD3-99E8-49C5-B611-0D486353A563}" srcOrd="0" destOrd="0" presId="urn:microsoft.com/office/officeart/2005/8/layout/radial4"/>
    <dgm:cxn modelId="{9827A136-127C-4752-99F5-1A4EE94BF95B}" type="presOf" srcId="{C5CA9520-B075-408F-93C1-B16D1F7E3B1F}" destId="{1562F81E-2C6D-498A-8A53-C154D7798C16}" srcOrd="0" destOrd="0" presId="urn:microsoft.com/office/officeart/2005/8/layout/radial4"/>
    <dgm:cxn modelId="{162969E9-2AC5-496D-8034-8718F321BB79}" type="presOf" srcId="{91E889D5-DA0C-4615-85C5-D7C4ECDC4D73}" destId="{1DCF0835-349B-44BC-8825-0B84DB046351}" srcOrd="0" destOrd="0" presId="urn:microsoft.com/office/officeart/2005/8/layout/radial4"/>
    <dgm:cxn modelId="{AC66E4E6-D8D1-4B28-9B99-EC72EF78823B}" type="presOf" srcId="{17706BAC-8734-4BFE-917C-BCB5C17A8F27}" destId="{63A9DF1B-6AD1-4D63-B853-5693166CC1B9}" srcOrd="0" destOrd="0" presId="urn:microsoft.com/office/officeart/2005/8/layout/radial4"/>
    <dgm:cxn modelId="{4C053EA0-B3CA-4774-8E57-C84CA1D5CC37}" type="presOf" srcId="{0EEEAE16-1D1B-4793-A77E-CBFF9EBBD95A}" destId="{A2CAD22A-B196-4411-887F-1C0BDE845835}" srcOrd="0" destOrd="0" presId="urn:microsoft.com/office/officeart/2005/8/layout/radial4"/>
    <dgm:cxn modelId="{4B58EEB0-C004-456C-9308-ECA574B7AAF1}" srcId="{9EC50E38-4FDC-4D0C-98B8-DE63EE396FD5}" destId="{9B916D75-BC49-4FAC-8BBB-86165A51EB87}" srcOrd="0" destOrd="0" parTransId="{BBC16C26-5A11-4B6F-BD10-5DF9EEDC267C}" sibTransId="{86763C25-23E7-4B3B-8CB4-99300F4435F5}"/>
    <dgm:cxn modelId="{842E42B1-89EE-4047-A720-9B7E4894E292}" srcId="{9EC50E38-4FDC-4D0C-98B8-DE63EE396FD5}" destId="{BE1D9CC8-989F-43D2-B0EA-836182B7D09E}" srcOrd="2" destOrd="0" parTransId="{91E889D5-DA0C-4615-85C5-D7C4ECDC4D73}" sibTransId="{0148CE25-F490-4D19-85B0-AC40EC92A65D}"/>
    <dgm:cxn modelId="{8B822D90-168D-4E64-9E91-3327E0F32EAC}" srcId="{9EC50E38-4FDC-4D0C-98B8-DE63EE396FD5}" destId="{C13EB514-2F20-4927-8228-4EC83A06E9A8}" srcOrd="1" destOrd="0" parTransId="{0EEEAE16-1D1B-4793-A77E-CBFF9EBBD95A}" sibTransId="{BE34A1DB-6C5A-4A0F-8196-27F7A7A947FA}"/>
    <dgm:cxn modelId="{DF309C47-2195-465D-8AD9-F116B6942F88}" type="presOf" srcId="{5B4B4059-7435-4A94-93D5-256655024B53}" destId="{BE42C681-3708-4AE1-8CCB-2FC44BD5D890}" srcOrd="0" destOrd="0" presId="urn:microsoft.com/office/officeart/2005/8/layout/radial4"/>
    <dgm:cxn modelId="{22937423-B6C0-4E9D-8710-E96F57660DE0}" type="presOf" srcId="{037FDFAE-6A60-4DCC-A6ED-BD56E430FFD3}" destId="{4EC77911-BDC8-47DB-A5CD-687E78ECAE02}" srcOrd="0" destOrd="0" presId="urn:microsoft.com/office/officeart/2005/8/layout/radial4"/>
    <dgm:cxn modelId="{1246209F-325A-4367-8902-0AAD334F302C}" type="presOf" srcId="{6047094C-203F-4CA5-B8E5-3471F9094D6B}" destId="{5E6F43D2-05B4-44B1-9521-6D4A23279074}" srcOrd="0" destOrd="0" presId="urn:microsoft.com/office/officeart/2005/8/layout/radial4"/>
    <dgm:cxn modelId="{3F4F1CF1-0E46-4D40-9D4A-9B803F687AA6}" srcId="{9EC50E38-4FDC-4D0C-98B8-DE63EE396FD5}" destId="{DFB816ED-5D09-45C1-8DAB-379F07BE8EA9}" srcOrd="6" destOrd="0" parTransId="{85BD1739-4C19-45EB-AE15-C837212E079E}" sibTransId="{CF591376-A16F-4A66-AEA3-0D15D5A4E8D4}"/>
    <dgm:cxn modelId="{961BE6D3-FC11-4B9C-9F14-1893F7A2FFB8}" type="presOf" srcId="{9B916D75-BC49-4FAC-8BBB-86165A51EB87}" destId="{22E4561C-2CBD-4334-91B3-BB96EEE44C53}" srcOrd="0" destOrd="0" presId="urn:microsoft.com/office/officeart/2005/8/layout/radial4"/>
    <dgm:cxn modelId="{1F011BCF-25EB-48A9-84BD-7C4070EA286D}" type="presParOf" srcId="{BE439212-2966-4ECB-BD00-83053D2643B3}" destId="{AD4ABA42-E608-4E92-9D1F-4FC08393C558}" srcOrd="0" destOrd="0" presId="urn:microsoft.com/office/officeart/2005/8/layout/radial4"/>
    <dgm:cxn modelId="{AAC06656-BE53-4546-82BA-3E6665DAD019}" type="presParOf" srcId="{BE439212-2966-4ECB-BD00-83053D2643B3}" destId="{400B6FD3-99E8-49C5-B611-0D486353A563}" srcOrd="1" destOrd="0" presId="urn:microsoft.com/office/officeart/2005/8/layout/radial4"/>
    <dgm:cxn modelId="{D8EDF387-CD5D-43AE-82D6-03AB14EC4A02}" type="presParOf" srcId="{BE439212-2966-4ECB-BD00-83053D2643B3}" destId="{22E4561C-2CBD-4334-91B3-BB96EEE44C53}" srcOrd="2" destOrd="0" presId="urn:microsoft.com/office/officeart/2005/8/layout/radial4"/>
    <dgm:cxn modelId="{94107FDD-88E6-469A-A472-ADB39D76EB7F}" type="presParOf" srcId="{BE439212-2966-4ECB-BD00-83053D2643B3}" destId="{A2CAD22A-B196-4411-887F-1C0BDE845835}" srcOrd="3" destOrd="0" presId="urn:microsoft.com/office/officeart/2005/8/layout/radial4"/>
    <dgm:cxn modelId="{FC9D6840-0F84-49A9-98C9-441E3FB81C26}" type="presParOf" srcId="{BE439212-2966-4ECB-BD00-83053D2643B3}" destId="{60F9E27F-D9E9-41A0-A7FB-5183A992F312}" srcOrd="4" destOrd="0" presId="urn:microsoft.com/office/officeart/2005/8/layout/radial4"/>
    <dgm:cxn modelId="{00D691AA-AA97-4416-8F56-D8F062F04E38}" type="presParOf" srcId="{BE439212-2966-4ECB-BD00-83053D2643B3}" destId="{1DCF0835-349B-44BC-8825-0B84DB046351}" srcOrd="5" destOrd="0" presId="urn:microsoft.com/office/officeart/2005/8/layout/radial4"/>
    <dgm:cxn modelId="{FCAC3C2B-ED29-4B70-B3DF-1E5892EFE2C4}" type="presParOf" srcId="{BE439212-2966-4ECB-BD00-83053D2643B3}" destId="{34D4FAA8-8284-48DB-9E39-DA27ABD50634}" srcOrd="6" destOrd="0" presId="urn:microsoft.com/office/officeart/2005/8/layout/radial4"/>
    <dgm:cxn modelId="{E091BF99-A886-49F5-BCFB-009C64E93AB4}" type="presParOf" srcId="{BE439212-2966-4ECB-BD00-83053D2643B3}" destId="{EB7022A0-D8D1-4B09-B729-3B47DCAFE182}" srcOrd="7" destOrd="0" presId="urn:microsoft.com/office/officeart/2005/8/layout/radial4"/>
    <dgm:cxn modelId="{3076ED94-92E8-4DB0-BA18-DC5601091A0D}" type="presParOf" srcId="{BE439212-2966-4ECB-BD00-83053D2643B3}" destId="{4EC77911-BDC8-47DB-A5CD-687E78ECAE02}" srcOrd="8" destOrd="0" presId="urn:microsoft.com/office/officeart/2005/8/layout/radial4"/>
    <dgm:cxn modelId="{2BCB4516-42D9-4601-A4DC-9C91C4CC2BCD}" type="presParOf" srcId="{BE439212-2966-4ECB-BD00-83053D2643B3}" destId="{1562F81E-2C6D-498A-8A53-C154D7798C16}" srcOrd="9" destOrd="0" presId="urn:microsoft.com/office/officeart/2005/8/layout/radial4"/>
    <dgm:cxn modelId="{61BF26BE-6472-4298-8B47-74A8E2F30248}" type="presParOf" srcId="{BE439212-2966-4ECB-BD00-83053D2643B3}" destId="{63A9DF1B-6AD1-4D63-B853-5693166CC1B9}" srcOrd="10" destOrd="0" presId="urn:microsoft.com/office/officeart/2005/8/layout/radial4"/>
    <dgm:cxn modelId="{E4A0FAD4-A751-4306-96AE-80F5F7D99D85}" type="presParOf" srcId="{BE439212-2966-4ECB-BD00-83053D2643B3}" destId="{5E6F43D2-05B4-44B1-9521-6D4A23279074}" srcOrd="11" destOrd="0" presId="urn:microsoft.com/office/officeart/2005/8/layout/radial4"/>
    <dgm:cxn modelId="{46AC8FC4-6765-4A3B-8CA9-A247D3458F74}" type="presParOf" srcId="{BE439212-2966-4ECB-BD00-83053D2643B3}" destId="{BE42C681-3708-4AE1-8CCB-2FC44BD5D890}" srcOrd="12" destOrd="0" presId="urn:microsoft.com/office/officeart/2005/8/layout/radial4"/>
    <dgm:cxn modelId="{FF82CA17-05F6-413C-BA75-354F3DFF96CD}" type="presParOf" srcId="{BE439212-2966-4ECB-BD00-83053D2643B3}" destId="{F9ED7F67-8436-4F4B-8F6C-AACD8D83C4C5}" srcOrd="13" destOrd="0" presId="urn:microsoft.com/office/officeart/2005/8/layout/radial4"/>
    <dgm:cxn modelId="{D6EC13D1-1D4F-4E25-A4B1-E4CD402EA22F}" type="presParOf" srcId="{BE439212-2966-4ECB-BD00-83053D2643B3}" destId="{EE3C5530-0ABF-44B3-AF48-698C9BDC16BD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DB41B4-E04B-45DF-B9A7-ACD197CDF071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</dgm:pt>
    <dgm:pt modelId="{8731381A-ED6A-4F33-A844-BFF20AFB719B}">
      <dgm:prSet phldrT="[Szöveg]" custT="1"/>
      <dgm:spPr/>
      <dgm:t>
        <a:bodyPr/>
        <a:lstStyle/>
        <a:p>
          <a:r>
            <a:rPr lang="hu-HU" sz="1400" dirty="0" smtClean="0"/>
            <a:t>Képzések</a:t>
          </a:r>
          <a:endParaRPr lang="hu-HU" sz="1400" dirty="0"/>
        </a:p>
      </dgm:t>
    </dgm:pt>
    <dgm:pt modelId="{E67DD2AA-78AF-49CD-B668-7A3F922D9697}" type="parTrans" cxnId="{E6B17167-121B-41AE-9BC0-703DEE3C4BD1}">
      <dgm:prSet/>
      <dgm:spPr/>
      <dgm:t>
        <a:bodyPr/>
        <a:lstStyle/>
        <a:p>
          <a:endParaRPr lang="hu-HU" sz="1600"/>
        </a:p>
      </dgm:t>
    </dgm:pt>
    <dgm:pt modelId="{062AC927-ECDC-4DA5-B230-FDF333F74A2D}" type="sibTrans" cxnId="{E6B17167-121B-41AE-9BC0-703DEE3C4BD1}">
      <dgm:prSet/>
      <dgm:spPr/>
      <dgm:t>
        <a:bodyPr/>
        <a:lstStyle/>
        <a:p>
          <a:endParaRPr lang="hu-HU" sz="1600"/>
        </a:p>
      </dgm:t>
    </dgm:pt>
    <dgm:pt modelId="{30F87C97-AB2D-4ABA-9E5B-719606E72C38}">
      <dgm:prSet phldrT="[Szöveg]" custT="1"/>
      <dgm:spPr/>
      <dgm:t>
        <a:bodyPr/>
        <a:lstStyle/>
        <a:p>
          <a:r>
            <a:rPr lang="hu-HU" sz="1400" dirty="0" smtClean="0"/>
            <a:t>Szakmai tanácsok</a:t>
          </a:r>
          <a:endParaRPr lang="hu-HU" sz="1400" dirty="0"/>
        </a:p>
      </dgm:t>
    </dgm:pt>
    <dgm:pt modelId="{C81E9177-5B73-4BBA-BE34-107F8DE8E881}" type="parTrans" cxnId="{CAD148E3-BEE4-4A03-BF4A-1836F641A6D7}">
      <dgm:prSet/>
      <dgm:spPr/>
      <dgm:t>
        <a:bodyPr/>
        <a:lstStyle/>
        <a:p>
          <a:endParaRPr lang="hu-HU" sz="1600"/>
        </a:p>
      </dgm:t>
    </dgm:pt>
    <dgm:pt modelId="{742395C5-A007-46B8-82C2-9D5208824360}" type="sibTrans" cxnId="{CAD148E3-BEE4-4A03-BF4A-1836F641A6D7}">
      <dgm:prSet/>
      <dgm:spPr/>
      <dgm:t>
        <a:bodyPr/>
        <a:lstStyle/>
        <a:p>
          <a:endParaRPr lang="hu-HU" sz="1600"/>
        </a:p>
      </dgm:t>
    </dgm:pt>
    <dgm:pt modelId="{498F1825-A465-450C-B742-EC273132BBC1}">
      <dgm:prSet phldrT="[Szöveg]" custT="1"/>
      <dgm:spPr/>
      <dgm:t>
        <a:bodyPr/>
        <a:lstStyle/>
        <a:p>
          <a:r>
            <a:rPr lang="hu-HU" sz="1400" dirty="0" smtClean="0"/>
            <a:t>Ellenőrzés-fejlesztés</a:t>
          </a:r>
          <a:endParaRPr lang="hu-HU" sz="1400" dirty="0"/>
        </a:p>
      </dgm:t>
    </dgm:pt>
    <dgm:pt modelId="{C151A45C-9BA0-422C-A2B9-1F74B574A209}" type="parTrans" cxnId="{AC0FAF5A-0520-4FD5-BE73-DAE49DBBDDDE}">
      <dgm:prSet/>
      <dgm:spPr/>
      <dgm:t>
        <a:bodyPr/>
        <a:lstStyle/>
        <a:p>
          <a:endParaRPr lang="hu-HU" sz="1600"/>
        </a:p>
      </dgm:t>
    </dgm:pt>
    <dgm:pt modelId="{F70A44DD-9848-4E7D-AD77-195945DFA60E}" type="sibTrans" cxnId="{AC0FAF5A-0520-4FD5-BE73-DAE49DBBDDDE}">
      <dgm:prSet/>
      <dgm:spPr/>
      <dgm:t>
        <a:bodyPr/>
        <a:lstStyle/>
        <a:p>
          <a:endParaRPr lang="hu-HU" sz="1600"/>
        </a:p>
      </dgm:t>
    </dgm:pt>
    <dgm:pt modelId="{C5B38C37-DBE4-49F2-ABFD-44CA971B37B6}">
      <dgm:prSet phldrT="[Szöveg]" custT="1"/>
      <dgm:spPr/>
      <dgm:t>
        <a:bodyPr/>
        <a:lstStyle/>
        <a:p>
          <a:r>
            <a:rPr lang="hu-HU" sz="1400" dirty="0" smtClean="0"/>
            <a:t>Központi szociális </a:t>
          </a:r>
          <a:r>
            <a:rPr lang="hu-HU" sz="1400" dirty="0" err="1" smtClean="0"/>
            <a:t>nyilvántar-tások</a:t>
          </a:r>
          <a:endParaRPr lang="hu-HU" sz="1400" dirty="0"/>
        </a:p>
      </dgm:t>
    </dgm:pt>
    <dgm:pt modelId="{780448E4-BE44-41D5-A244-CF463EEFEE0F}" type="parTrans" cxnId="{21F30D52-335A-43CC-B033-C614BB32A2AA}">
      <dgm:prSet/>
      <dgm:spPr/>
      <dgm:t>
        <a:bodyPr/>
        <a:lstStyle/>
        <a:p>
          <a:endParaRPr lang="hu-HU" sz="1600"/>
        </a:p>
      </dgm:t>
    </dgm:pt>
    <dgm:pt modelId="{632CDD91-36F3-4A79-B95F-7AF27F6E6FA0}" type="sibTrans" cxnId="{21F30D52-335A-43CC-B033-C614BB32A2AA}">
      <dgm:prSet/>
      <dgm:spPr/>
      <dgm:t>
        <a:bodyPr/>
        <a:lstStyle/>
        <a:p>
          <a:endParaRPr lang="hu-HU" sz="1600"/>
        </a:p>
      </dgm:t>
    </dgm:pt>
    <dgm:pt modelId="{FE8DC9AE-A7E4-4258-85BE-3AA656A10BAB}">
      <dgm:prSet phldrT="[Szöveg]" custT="1"/>
      <dgm:spPr/>
      <dgm:t>
        <a:bodyPr/>
        <a:lstStyle/>
        <a:p>
          <a:r>
            <a:rPr lang="hu-HU" sz="1400" dirty="0" smtClean="0"/>
            <a:t>Szociális Ágazati Portál</a:t>
          </a:r>
          <a:endParaRPr lang="hu-HU" sz="1400" dirty="0"/>
        </a:p>
      </dgm:t>
    </dgm:pt>
    <dgm:pt modelId="{2C1061FE-232D-4A99-BC13-2975A7FE9BAB}" type="parTrans" cxnId="{FD0F8DBB-2A1C-440F-AFD5-6E21CB40B4C9}">
      <dgm:prSet/>
      <dgm:spPr/>
      <dgm:t>
        <a:bodyPr/>
        <a:lstStyle/>
        <a:p>
          <a:endParaRPr lang="hu-HU" sz="1600"/>
        </a:p>
      </dgm:t>
    </dgm:pt>
    <dgm:pt modelId="{6A404438-4E7C-41C9-A7BB-45D2AF5C1844}" type="sibTrans" cxnId="{FD0F8DBB-2A1C-440F-AFD5-6E21CB40B4C9}">
      <dgm:prSet/>
      <dgm:spPr/>
      <dgm:t>
        <a:bodyPr/>
        <a:lstStyle/>
        <a:p>
          <a:endParaRPr lang="hu-HU" sz="1600"/>
        </a:p>
      </dgm:t>
    </dgm:pt>
    <dgm:pt modelId="{32C3C6DC-6C5E-4531-8743-332F19F51C1F}">
      <dgm:prSet phldrT="[Szöveg]" custT="1"/>
      <dgm:spPr/>
      <dgm:t>
        <a:bodyPr/>
        <a:lstStyle/>
        <a:p>
          <a:r>
            <a:rPr lang="hu-HU" sz="1400" dirty="0" smtClean="0"/>
            <a:t>Szakpolitikai döntések támogatása</a:t>
          </a:r>
          <a:endParaRPr lang="hu-HU" sz="1400" dirty="0"/>
        </a:p>
      </dgm:t>
    </dgm:pt>
    <dgm:pt modelId="{EE58B106-904B-4007-9C46-65BA184705F6}" type="parTrans" cxnId="{575B584B-8310-4DF2-A1E8-4754F969AD64}">
      <dgm:prSet/>
      <dgm:spPr/>
      <dgm:t>
        <a:bodyPr/>
        <a:lstStyle/>
        <a:p>
          <a:endParaRPr lang="hu-HU" sz="1600"/>
        </a:p>
      </dgm:t>
    </dgm:pt>
    <dgm:pt modelId="{CA21549F-5293-45B3-AC7F-979600CBDD06}" type="sibTrans" cxnId="{575B584B-8310-4DF2-A1E8-4754F969AD64}">
      <dgm:prSet/>
      <dgm:spPr/>
      <dgm:t>
        <a:bodyPr/>
        <a:lstStyle/>
        <a:p>
          <a:endParaRPr lang="hu-HU" sz="1600"/>
        </a:p>
      </dgm:t>
    </dgm:pt>
    <dgm:pt modelId="{034EA4F8-BE49-4FD5-8E1D-020646B4EDC9}">
      <dgm:prSet phldrT="[Szöveg]" custT="1"/>
      <dgm:spPr/>
      <dgm:t>
        <a:bodyPr/>
        <a:lstStyle/>
        <a:p>
          <a:r>
            <a:rPr lang="hu-HU" sz="1400" dirty="0" smtClean="0"/>
            <a:t>Kutatások-elemzések</a:t>
          </a:r>
          <a:endParaRPr lang="hu-HU" sz="1400" dirty="0"/>
        </a:p>
      </dgm:t>
    </dgm:pt>
    <dgm:pt modelId="{BD009D90-0978-4CEF-AF4F-B6F0861BB383}" type="parTrans" cxnId="{298E9386-68CE-443B-A14D-B41D4A7B05F5}">
      <dgm:prSet/>
      <dgm:spPr/>
      <dgm:t>
        <a:bodyPr/>
        <a:lstStyle/>
        <a:p>
          <a:endParaRPr lang="hu-HU" sz="1600"/>
        </a:p>
      </dgm:t>
    </dgm:pt>
    <dgm:pt modelId="{558EC689-508A-42A4-B9A8-BAA27BEDA8EE}" type="sibTrans" cxnId="{298E9386-68CE-443B-A14D-B41D4A7B05F5}">
      <dgm:prSet/>
      <dgm:spPr/>
      <dgm:t>
        <a:bodyPr/>
        <a:lstStyle/>
        <a:p>
          <a:endParaRPr lang="hu-HU" sz="1600"/>
        </a:p>
      </dgm:t>
    </dgm:pt>
    <dgm:pt modelId="{2722DC53-0ED9-4744-8D57-137990A216B6}">
      <dgm:prSet phldrT="[Szöveg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hu-HU" sz="1400" dirty="0" smtClean="0"/>
            <a:t>Projektek</a:t>
          </a:r>
          <a:endParaRPr lang="hu-HU" sz="1400" dirty="0"/>
        </a:p>
      </dgm:t>
    </dgm:pt>
    <dgm:pt modelId="{5B899A39-96EC-4D6B-9D31-DF56DE6536E5}" type="parTrans" cxnId="{0DBFBDAC-D322-4706-9D0F-446E717199B4}">
      <dgm:prSet/>
      <dgm:spPr/>
      <dgm:t>
        <a:bodyPr/>
        <a:lstStyle/>
        <a:p>
          <a:endParaRPr lang="hu-HU"/>
        </a:p>
      </dgm:t>
    </dgm:pt>
    <dgm:pt modelId="{58A50BE8-DEF5-469A-B006-62D0736DD6EA}" type="sibTrans" cxnId="{0DBFBDAC-D322-4706-9D0F-446E717199B4}">
      <dgm:prSet/>
      <dgm:spPr/>
      <dgm:t>
        <a:bodyPr/>
        <a:lstStyle/>
        <a:p>
          <a:endParaRPr lang="hu-HU"/>
        </a:p>
      </dgm:t>
    </dgm:pt>
    <dgm:pt modelId="{4686BE8A-9FA6-4F0E-8797-4F37A1651351}">
      <dgm:prSet phldrT="[Szöveg]" custT="1"/>
      <dgm:spPr/>
      <dgm:t>
        <a:bodyPr/>
        <a:lstStyle/>
        <a:p>
          <a:r>
            <a:rPr lang="hu-HU" sz="1600" b="1" dirty="0" smtClean="0"/>
            <a:t>NRSZH</a:t>
          </a:r>
          <a:endParaRPr lang="hu-HU" sz="1600" b="1" dirty="0"/>
        </a:p>
      </dgm:t>
    </dgm:pt>
    <dgm:pt modelId="{73846AB7-2C59-4AF1-9E14-FAB22DDBFFF6}" type="sibTrans" cxnId="{C0248A18-1DE0-436E-B851-82B2F16DE04E}">
      <dgm:prSet/>
      <dgm:spPr/>
      <dgm:t>
        <a:bodyPr/>
        <a:lstStyle/>
        <a:p>
          <a:endParaRPr lang="hu-HU" sz="1600"/>
        </a:p>
      </dgm:t>
    </dgm:pt>
    <dgm:pt modelId="{9E471285-DA7D-4114-9AE1-394D2A08FC6F}" type="parTrans" cxnId="{C0248A18-1DE0-436E-B851-82B2F16DE04E}">
      <dgm:prSet/>
      <dgm:spPr/>
      <dgm:t>
        <a:bodyPr/>
        <a:lstStyle/>
        <a:p>
          <a:endParaRPr lang="hu-HU" sz="1600"/>
        </a:p>
      </dgm:t>
    </dgm:pt>
    <dgm:pt modelId="{9D05111D-A7F4-4850-A3F8-C156069786CD}">
      <dgm:prSet phldrT="[Szöveg]" custT="1"/>
      <dgm:spPr/>
      <dgm:t>
        <a:bodyPr/>
        <a:lstStyle/>
        <a:p>
          <a:r>
            <a:rPr lang="hu-HU" sz="1400" dirty="0" err="1" smtClean="0"/>
            <a:t>Szakmafej-lesztés</a:t>
          </a:r>
          <a:r>
            <a:rPr lang="hu-HU" sz="1400" dirty="0" smtClean="0"/>
            <a:t> – módszertan</a:t>
          </a:r>
          <a:endParaRPr lang="hu-HU" sz="1400" dirty="0"/>
        </a:p>
      </dgm:t>
    </dgm:pt>
    <dgm:pt modelId="{29E788D1-D51B-4ABA-AE29-D8E37F3718B0}" type="parTrans" cxnId="{D99099A2-B14A-4AEB-A709-3E314F3CF901}">
      <dgm:prSet/>
      <dgm:spPr/>
      <dgm:t>
        <a:bodyPr/>
        <a:lstStyle/>
        <a:p>
          <a:endParaRPr lang="hu-HU"/>
        </a:p>
      </dgm:t>
    </dgm:pt>
    <dgm:pt modelId="{23224971-B148-443B-A274-26B715B12925}" type="sibTrans" cxnId="{D99099A2-B14A-4AEB-A709-3E314F3CF901}">
      <dgm:prSet/>
      <dgm:spPr/>
      <dgm:t>
        <a:bodyPr/>
        <a:lstStyle/>
        <a:p>
          <a:endParaRPr lang="hu-HU"/>
        </a:p>
      </dgm:t>
    </dgm:pt>
    <dgm:pt modelId="{62C2D1C6-AA8D-42D8-AEBE-735C69BA4EE2}" type="pres">
      <dgm:prSet presAssocID="{B6DB41B4-E04B-45DF-B9A7-ACD197CDF071}" presName="composite" presStyleCnt="0">
        <dgm:presLayoutVars>
          <dgm:chMax val="1"/>
          <dgm:dir/>
          <dgm:resizeHandles val="exact"/>
        </dgm:presLayoutVars>
      </dgm:prSet>
      <dgm:spPr/>
    </dgm:pt>
    <dgm:pt modelId="{BB002877-EC06-4E2E-9905-59E4FD453E07}" type="pres">
      <dgm:prSet presAssocID="{B6DB41B4-E04B-45DF-B9A7-ACD197CDF071}" presName="radial" presStyleCnt="0">
        <dgm:presLayoutVars>
          <dgm:animLvl val="ctr"/>
        </dgm:presLayoutVars>
      </dgm:prSet>
      <dgm:spPr/>
    </dgm:pt>
    <dgm:pt modelId="{B650BB2A-CA33-44DC-9F1A-13462E7A715F}" type="pres">
      <dgm:prSet presAssocID="{4686BE8A-9FA6-4F0E-8797-4F37A1651351}" presName="centerShape" presStyleLbl="vennNode1" presStyleIdx="0" presStyleCnt="10" custScaleX="41644" custScaleY="37859"/>
      <dgm:spPr>
        <a:prstGeom prst="star32">
          <a:avLst/>
        </a:prstGeom>
      </dgm:spPr>
      <dgm:t>
        <a:bodyPr/>
        <a:lstStyle/>
        <a:p>
          <a:endParaRPr lang="hu-HU"/>
        </a:p>
      </dgm:t>
    </dgm:pt>
    <dgm:pt modelId="{52A78A34-9A5C-491F-A271-6F3995FD3287}" type="pres">
      <dgm:prSet presAssocID="{8731381A-ED6A-4F33-A844-BFF20AFB719B}" presName="node" presStyleLbl="vennNode1" presStyleIdx="1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6D12F5DB-D1BE-4546-8048-CEB05FB34F28}" type="pres">
      <dgm:prSet presAssocID="{30F87C97-AB2D-4ABA-9E5B-719606E72C38}" presName="node" presStyleLbl="vennNode1" presStyleIdx="2" presStyleCnt="10" custRadScaleRad="98725" custRadScaleInc="319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D27674B9-FB1C-4206-A985-74082A91717B}" type="pres">
      <dgm:prSet presAssocID="{498F1825-A465-450C-B742-EC273132BBC1}" presName="node" presStyleLbl="vennNode1" presStyleIdx="3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07760241-D0B2-49B1-BBB9-B7F4AF3881C3}" type="pres">
      <dgm:prSet presAssocID="{C5B38C37-DBE4-49F2-ABFD-44CA971B37B6}" presName="node" presStyleLbl="vennNode1" presStyleIdx="4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FBF22EEA-7056-4C84-82F8-F81D8A096B54}" type="pres">
      <dgm:prSet presAssocID="{FE8DC9AE-A7E4-4258-85BE-3AA656A10BAB}" presName="node" presStyleLbl="vennNode1" presStyleIdx="5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3727715-5424-4A58-A344-2A23D02DCB83}" type="pres">
      <dgm:prSet presAssocID="{32C3C6DC-6C5E-4531-8743-332F19F51C1F}" presName="node" presStyleLbl="vennNode1" presStyleIdx="6" presStyleCnt="10" custScaleX="111643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DE1EA-ED9C-4E83-8626-461D44FA405C}" type="pres">
      <dgm:prSet presAssocID="{034EA4F8-BE49-4FD5-8E1D-020646B4EDC9}" presName="node" presStyleLbl="vennNode1" presStyleIdx="7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70F71-FA33-4A06-823F-0FA39109AF5C}" type="pres">
      <dgm:prSet presAssocID="{2722DC53-0ED9-4744-8D57-137990A216B6}" presName="node" presStyleLbl="vennNode1" presStyleIdx="8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0B3B7AD-5B67-4381-81F1-416C9A1C1D21}" type="pres">
      <dgm:prSet presAssocID="{9D05111D-A7F4-4850-A3F8-C156069786CD}" presName="node" presStyleLbl="vennNode1" presStyleIdx="9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</dgm:ptLst>
  <dgm:cxnLst>
    <dgm:cxn modelId="{CAD148E3-BEE4-4A03-BF4A-1836F641A6D7}" srcId="{4686BE8A-9FA6-4F0E-8797-4F37A1651351}" destId="{30F87C97-AB2D-4ABA-9E5B-719606E72C38}" srcOrd="1" destOrd="0" parTransId="{C81E9177-5B73-4BBA-BE34-107F8DE8E881}" sibTransId="{742395C5-A007-46B8-82C2-9D5208824360}"/>
    <dgm:cxn modelId="{AC0FAF5A-0520-4FD5-BE73-DAE49DBBDDDE}" srcId="{4686BE8A-9FA6-4F0E-8797-4F37A1651351}" destId="{498F1825-A465-450C-B742-EC273132BBC1}" srcOrd="2" destOrd="0" parTransId="{C151A45C-9BA0-422C-A2B9-1F74B574A209}" sibTransId="{F70A44DD-9848-4E7D-AD77-195945DFA60E}"/>
    <dgm:cxn modelId="{C0248A18-1DE0-436E-B851-82B2F16DE04E}" srcId="{B6DB41B4-E04B-45DF-B9A7-ACD197CDF071}" destId="{4686BE8A-9FA6-4F0E-8797-4F37A1651351}" srcOrd="0" destOrd="0" parTransId="{9E471285-DA7D-4114-9AE1-394D2A08FC6F}" sibTransId="{73846AB7-2C59-4AF1-9E14-FAB22DDBFFF6}"/>
    <dgm:cxn modelId="{DAAE9FC6-4EF0-45AA-A8F0-1649CAB91A0E}" type="presOf" srcId="{4686BE8A-9FA6-4F0E-8797-4F37A1651351}" destId="{B650BB2A-CA33-44DC-9F1A-13462E7A715F}" srcOrd="0" destOrd="0" presId="urn:microsoft.com/office/officeart/2005/8/layout/radial3"/>
    <dgm:cxn modelId="{0DBFBDAC-D322-4706-9D0F-446E717199B4}" srcId="{4686BE8A-9FA6-4F0E-8797-4F37A1651351}" destId="{2722DC53-0ED9-4744-8D57-137990A216B6}" srcOrd="7" destOrd="0" parTransId="{5B899A39-96EC-4D6B-9D31-DF56DE6536E5}" sibTransId="{58A50BE8-DEF5-469A-B006-62D0736DD6EA}"/>
    <dgm:cxn modelId="{69593762-FED0-4751-880C-5B5FAD8AC23B}" type="presOf" srcId="{FE8DC9AE-A7E4-4258-85BE-3AA656A10BAB}" destId="{FBF22EEA-7056-4C84-82F8-F81D8A096B54}" srcOrd="0" destOrd="0" presId="urn:microsoft.com/office/officeart/2005/8/layout/radial3"/>
    <dgm:cxn modelId="{4900B88D-4FCD-4F72-B866-06B476BEC27F}" type="presOf" srcId="{B6DB41B4-E04B-45DF-B9A7-ACD197CDF071}" destId="{62C2D1C6-AA8D-42D8-AEBE-735C69BA4EE2}" srcOrd="0" destOrd="0" presId="urn:microsoft.com/office/officeart/2005/8/layout/radial3"/>
    <dgm:cxn modelId="{D99099A2-B14A-4AEB-A709-3E314F3CF901}" srcId="{4686BE8A-9FA6-4F0E-8797-4F37A1651351}" destId="{9D05111D-A7F4-4850-A3F8-C156069786CD}" srcOrd="8" destOrd="0" parTransId="{29E788D1-D51B-4ABA-AE29-D8E37F3718B0}" sibTransId="{23224971-B148-443B-A274-26B715B12925}"/>
    <dgm:cxn modelId="{3E7FF16E-6050-44C0-9DF6-C30E54457766}" type="presOf" srcId="{32C3C6DC-6C5E-4531-8743-332F19F51C1F}" destId="{A3727715-5424-4A58-A344-2A23D02DCB83}" srcOrd="0" destOrd="0" presId="urn:microsoft.com/office/officeart/2005/8/layout/radial3"/>
    <dgm:cxn modelId="{FD0F8DBB-2A1C-440F-AFD5-6E21CB40B4C9}" srcId="{4686BE8A-9FA6-4F0E-8797-4F37A1651351}" destId="{FE8DC9AE-A7E4-4258-85BE-3AA656A10BAB}" srcOrd="4" destOrd="0" parTransId="{2C1061FE-232D-4A99-BC13-2975A7FE9BAB}" sibTransId="{6A404438-4E7C-41C9-A7BB-45D2AF5C1844}"/>
    <dgm:cxn modelId="{682C1652-0809-4BE3-A2F6-5FDD21398832}" type="presOf" srcId="{9D05111D-A7F4-4850-A3F8-C156069786CD}" destId="{A0B3B7AD-5B67-4381-81F1-416C9A1C1D21}" srcOrd="0" destOrd="0" presId="urn:microsoft.com/office/officeart/2005/8/layout/radial3"/>
    <dgm:cxn modelId="{D428A195-FBD0-4C75-AB8F-FF0E7E1D9313}" type="presOf" srcId="{C5B38C37-DBE4-49F2-ABFD-44CA971B37B6}" destId="{07760241-D0B2-49B1-BBB9-B7F4AF3881C3}" srcOrd="0" destOrd="0" presId="urn:microsoft.com/office/officeart/2005/8/layout/radial3"/>
    <dgm:cxn modelId="{298E9386-68CE-443B-A14D-B41D4A7B05F5}" srcId="{4686BE8A-9FA6-4F0E-8797-4F37A1651351}" destId="{034EA4F8-BE49-4FD5-8E1D-020646B4EDC9}" srcOrd="6" destOrd="0" parTransId="{BD009D90-0978-4CEF-AF4F-B6F0861BB383}" sibTransId="{558EC689-508A-42A4-B9A8-BAA27BEDA8EE}"/>
    <dgm:cxn modelId="{03D08D00-92B3-4175-9A09-DA7FF06DA5C9}" type="presOf" srcId="{498F1825-A465-450C-B742-EC273132BBC1}" destId="{D27674B9-FB1C-4206-A985-74082A91717B}" srcOrd="0" destOrd="0" presId="urn:microsoft.com/office/officeart/2005/8/layout/radial3"/>
    <dgm:cxn modelId="{E6B17167-121B-41AE-9BC0-703DEE3C4BD1}" srcId="{4686BE8A-9FA6-4F0E-8797-4F37A1651351}" destId="{8731381A-ED6A-4F33-A844-BFF20AFB719B}" srcOrd="0" destOrd="0" parTransId="{E67DD2AA-78AF-49CD-B668-7A3F922D9697}" sibTransId="{062AC927-ECDC-4DA5-B230-FDF333F74A2D}"/>
    <dgm:cxn modelId="{F3977C4E-68AD-4B63-9A87-456097B4CCDB}" type="presOf" srcId="{8731381A-ED6A-4F33-A844-BFF20AFB719B}" destId="{52A78A34-9A5C-491F-A271-6F3995FD3287}" srcOrd="0" destOrd="0" presId="urn:microsoft.com/office/officeart/2005/8/layout/radial3"/>
    <dgm:cxn modelId="{21F30D52-335A-43CC-B033-C614BB32A2AA}" srcId="{4686BE8A-9FA6-4F0E-8797-4F37A1651351}" destId="{C5B38C37-DBE4-49F2-ABFD-44CA971B37B6}" srcOrd="3" destOrd="0" parTransId="{780448E4-BE44-41D5-A244-CF463EEFEE0F}" sibTransId="{632CDD91-36F3-4A79-B95F-7AF27F6E6FA0}"/>
    <dgm:cxn modelId="{E96D1060-A03A-4525-A7DB-72A41DC66406}" type="presOf" srcId="{2722DC53-0ED9-4744-8D57-137990A216B6}" destId="{C7E70F71-FA33-4A06-823F-0FA39109AF5C}" srcOrd="0" destOrd="0" presId="urn:microsoft.com/office/officeart/2005/8/layout/radial3"/>
    <dgm:cxn modelId="{055D4613-6211-471F-BC49-36392B81F971}" type="presOf" srcId="{30F87C97-AB2D-4ABA-9E5B-719606E72C38}" destId="{6D12F5DB-D1BE-4546-8048-CEB05FB34F28}" srcOrd="0" destOrd="0" presId="urn:microsoft.com/office/officeart/2005/8/layout/radial3"/>
    <dgm:cxn modelId="{575B584B-8310-4DF2-A1E8-4754F969AD64}" srcId="{4686BE8A-9FA6-4F0E-8797-4F37A1651351}" destId="{32C3C6DC-6C5E-4531-8743-332F19F51C1F}" srcOrd="5" destOrd="0" parTransId="{EE58B106-904B-4007-9C46-65BA184705F6}" sibTransId="{CA21549F-5293-45B3-AC7F-979600CBDD06}"/>
    <dgm:cxn modelId="{BE97D09B-A109-4566-B1CB-1154918AD7A6}" type="presOf" srcId="{034EA4F8-BE49-4FD5-8E1D-020646B4EDC9}" destId="{C7EDE1EA-ED9C-4E83-8626-461D44FA405C}" srcOrd="0" destOrd="0" presId="urn:microsoft.com/office/officeart/2005/8/layout/radial3"/>
    <dgm:cxn modelId="{48CED0B9-C7A4-4DF1-B944-50A76CC0C91C}" type="presParOf" srcId="{62C2D1C6-AA8D-42D8-AEBE-735C69BA4EE2}" destId="{BB002877-EC06-4E2E-9905-59E4FD453E07}" srcOrd="0" destOrd="0" presId="urn:microsoft.com/office/officeart/2005/8/layout/radial3"/>
    <dgm:cxn modelId="{AD5EECAC-A95B-457C-B5C0-122CE33EE68D}" type="presParOf" srcId="{BB002877-EC06-4E2E-9905-59E4FD453E07}" destId="{B650BB2A-CA33-44DC-9F1A-13462E7A715F}" srcOrd="0" destOrd="0" presId="urn:microsoft.com/office/officeart/2005/8/layout/radial3"/>
    <dgm:cxn modelId="{75E4BBBC-05FD-4C03-8123-EB0E8D7205D9}" type="presParOf" srcId="{BB002877-EC06-4E2E-9905-59E4FD453E07}" destId="{52A78A34-9A5C-491F-A271-6F3995FD3287}" srcOrd="1" destOrd="0" presId="urn:microsoft.com/office/officeart/2005/8/layout/radial3"/>
    <dgm:cxn modelId="{740A5CF0-302C-435B-B217-40B7ED9C0974}" type="presParOf" srcId="{BB002877-EC06-4E2E-9905-59E4FD453E07}" destId="{6D12F5DB-D1BE-4546-8048-CEB05FB34F28}" srcOrd="2" destOrd="0" presId="urn:microsoft.com/office/officeart/2005/8/layout/radial3"/>
    <dgm:cxn modelId="{5A33CBE4-D4B1-40B7-A034-BAC94D0062AD}" type="presParOf" srcId="{BB002877-EC06-4E2E-9905-59E4FD453E07}" destId="{D27674B9-FB1C-4206-A985-74082A91717B}" srcOrd="3" destOrd="0" presId="urn:microsoft.com/office/officeart/2005/8/layout/radial3"/>
    <dgm:cxn modelId="{5776F83B-CC22-42C0-B2F7-68F2BBFB7AD7}" type="presParOf" srcId="{BB002877-EC06-4E2E-9905-59E4FD453E07}" destId="{07760241-D0B2-49B1-BBB9-B7F4AF3881C3}" srcOrd="4" destOrd="0" presId="urn:microsoft.com/office/officeart/2005/8/layout/radial3"/>
    <dgm:cxn modelId="{6EBB3B7B-389C-4473-94B1-5711DBABD1C5}" type="presParOf" srcId="{BB002877-EC06-4E2E-9905-59E4FD453E07}" destId="{FBF22EEA-7056-4C84-82F8-F81D8A096B54}" srcOrd="5" destOrd="0" presId="urn:microsoft.com/office/officeart/2005/8/layout/radial3"/>
    <dgm:cxn modelId="{DE4D8786-0351-43B5-83C8-35BFE37BDA5D}" type="presParOf" srcId="{BB002877-EC06-4E2E-9905-59E4FD453E07}" destId="{A3727715-5424-4A58-A344-2A23D02DCB83}" srcOrd="6" destOrd="0" presId="urn:microsoft.com/office/officeart/2005/8/layout/radial3"/>
    <dgm:cxn modelId="{3416E58B-581A-40A1-93CA-1B8640AF6851}" type="presParOf" srcId="{BB002877-EC06-4E2E-9905-59E4FD453E07}" destId="{C7EDE1EA-ED9C-4E83-8626-461D44FA405C}" srcOrd="7" destOrd="0" presId="urn:microsoft.com/office/officeart/2005/8/layout/radial3"/>
    <dgm:cxn modelId="{FA48552F-F7B2-4546-BB0D-860E7529683C}" type="presParOf" srcId="{BB002877-EC06-4E2E-9905-59E4FD453E07}" destId="{C7E70F71-FA33-4A06-823F-0FA39109AF5C}" srcOrd="8" destOrd="0" presId="urn:microsoft.com/office/officeart/2005/8/layout/radial3"/>
    <dgm:cxn modelId="{7D75F8CA-E7FE-4E13-82AA-D40E68442A03}" type="presParOf" srcId="{BB002877-EC06-4E2E-9905-59E4FD453E07}" destId="{A0B3B7AD-5B67-4381-81F1-416C9A1C1D21}" srcOrd="9" destOrd="0" presId="urn:microsoft.com/office/officeart/2005/8/layout/radial3"/>
  </dgm:cxnLst>
  <dgm:bg>
    <a:solidFill>
      <a:srgbClr val="E7F4FF">
        <a:alpha val="89804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DB41B4-E04B-45DF-B9A7-ACD197CDF071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</dgm:pt>
    <dgm:pt modelId="{8731381A-ED6A-4F33-A844-BFF20AFB719B}">
      <dgm:prSet phldrT="[Szöveg]" custT="1"/>
      <dgm:spPr/>
      <dgm:t>
        <a:bodyPr/>
        <a:lstStyle/>
        <a:p>
          <a:r>
            <a:rPr lang="hu-HU" sz="1400" dirty="0" smtClean="0"/>
            <a:t>Képzések</a:t>
          </a:r>
          <a:endParaRPr lang="hu-HU" sz="1400" dirty="0"/>
        </a:p>
      </dgm:t>
    </dgm:pt>
    <dgm:pt modelId="{E67DD2AA-78AF-49CD-B668-7A3F922D9697}" type="parTrans" cxnId="{E6B17167-121B-41AE-9BC0-703DEE3C4BD1}">
      <dgm:prSet/>
      <dgm:spPr/>
      <dgm:t>
        <a:bodyPr/>
        <a:lstStyle/>
        <a:p>
          <a:endParaRPr lang="hu-HU" sz="1600"/>
        </a:p>
      </dgm:t>
    </dgm:pt>
    <dgm:pt modelId="{062AC927-ECDC-4DA5-B230-FDF333F74A2D}" type="sibTrans" cxnId="{E6B17167-121B-41AE-9BC0-703DEE3C4BD1}">
      <dgm:prSet/>
      <dgm:spPr/>
      <dgm:t>
        <a:bodyPr/>
        <a:lstStyle/>
        <a:p>
          <a:endParaRPr lang="hu-HU" sz="1600"/>
        </a:p>
      </dgm:t>
    </dgm:pt>
    <dgm:pt modelId="{30F87C97-AB2D-4ABA-9E5B-719606E72C38}">
      <dgm:prSet phldrT="[Szöveg]" custT="1"/>
      <dgm:spPr/>
      <dgm:t>
        <a:bodyPr/>
        <a:lstStyle/>
        <a:p>
          <a:r>
            <a:rPr lang="hu-HU" sz="1400" dirty="0" smtClean="0"/>
            <a:t>Szakmai tanácsok</a:t>
          </a:r>
          <a:endParaRPr lang="hu-HU" sz="1400" dirty="0"/>
        </a:p>
      </dgm:t>
    </dgm:pt>
    <dgm:pt modelId="{C81E9177-5B73-4BBA-BE34-107F8DE8E881}" type="parTrans" cxnId="{CAD148E3-BEE4-4A03-BF4A-1836F641A6D7}">
      <dgm:prSet/>
      <dgm:spPr/>
      <dgm:t>
        <a:bodyPr/>
        <a:lstStyle/>
        <a:p>
          <a:endParaRPr lang="hu-HU" sz="1600"/>
        </a:p>
      </dgm:t>
    </dgm:pt>
    <dgm:pt modelId="{742395C5-A007-46B8-82C2-9D5208824360}" type="sibTrans" cxnId="{CAD148E3-BEE4-4A03-BF4A-1836F641A6D7}">
      <dgm:prSet/>
      <dgm:spPr/>
      <dgm:t>
        <a:bodyPr/>
        <a:lstStyle/>
        <a:p>
          <a:endParaRPr lang="hu-HU" sz="1600"/>
        </a:p>
      </dgm:t>
    </dgm:pt>
    <dgm:pt modelId="{498F1825-A465-450C-B742-EC273132BBC1}">
      <dgm:prSet phldrT="[Szöveg]" custT="1"/>
      <dgm:spPr/>
      <dgm:t>
        <a:bodyPr/>
        <a:lstStyle/>
        <a:p>
          <a:r>
            <a:rPr lang="hu-HU" sz="1400" dirty="0" smtClean="0"/>
            <a:t>Ellenőrzés-fejlesztés</a:t>
          </a:r>
          <a:endParaRPr lang="hu-HU" sz="1400" dirty="0"/>
        </a:p>
      </dgm:t>
    </dgm:pt>
    <dgm:pt modelId="{C151A45C-9BA0-422C-A2B9-1F74B574A209}" type="parTrans" cxnId="{AC0FAF5A-0520-4FD5-BE73-DAE49DBBDDDE}">
      <dgm:prSet/>
      <dgm:spPr/>
      <dgm:t>
        <a:bodyPr/>
        <a:lstStyle/>
        <a:p>
          <a:endParaRPr lang="hu-HU" sz="1600"/>
        </a:p>
      </dgm:t>
    </dgm:pt>
    <dgm:pt modelId="{F70A44DD-9848-4E7D-AD77-195945DFA60E}" type="sibTrans" cxnId="{AC0FAF5A-0520-4FD5-BE73-DAE49DBBDDDE}">
      <dgm:prSet/>
      <dgm:spPr/>
      <dgm:t>
        <a:bodyPr/>
        <a:lstStyle/>
        <a:p>
          <a:endParaRPr lang="hu-HU" sz="1600"/>
        </a:p>
      </dgm:t>
    </dgm:pt>
    <dgm:pt modelId="{C5B38C37-DBE4-49F2-ABFD-44CA971B37B6}">
      <dgm:prSet phldrT="[Szöveg]" custT="1"/>
      <dgm:spPr/>
      <dgm:t>
        <a:bodyPr/>
        <a:lstStyle/>
        <a:p>
          <a:r>
            <a:rPr lang="hu-HU" sz="1400" dirty="0" smtClean="0"/>
            <a:t>Központi szociális </a:t>
          </a:r>
          <a:r>
            <a:rPr lang="hu-HU" sz="1400" dirty="0" err="1" smtClean="0"/>
            <a:t>nyilvántar-tások</a:t>
          </a:r>
          <a:endParaRPr lang="hu-HU" sz="1400" dirty="0"/>
        </a:p>
      </dgm:t>
    </dgm:pt>
    <dgm:pt modelId="{780448E4-BE44-41D5-A244-CF463EEFEE0F}" type="parTrans" cxnId="{21F30D52-335A-43CC-B033-C614BB32A2AA}">
      <dgm:prSet/>
      <dgm:spPr/>
      <dgm:t>
        <a:bodyPr/>
        <a:lstStyle/>
        <a:p>
          <a:endParaRPr lang="hu-HU" sz="1600"/>
        </a:p>
      </dgm:t>
    </dgm:pt>
    <dgm:pt modelId="{632CDD91-36F3-4A79-B95F-7AF27F6E6FA0}" type="sibTrans" cxnId="{21F30D52-335A-43CC-B033-C614BB32A2AA}">
      <dgm:prSet/>
      <dgm:spPr/>
      <dgm:t>
        <a:bodyPr/>
        <a:lstStyle/>
        <a:p>
          <a:endParaRPr lang="hu-HU" sz="1600"/>
        </a:p>
      </dgm:t>
    </dgm:pt>
    <dgm:pt modelId="{FE8DC9AE-A7E4-4258-85BE-3AA656A10BAB}">
      <dgm:prSet phldrT="[Szöveg]" custT="1"/>
      <dgm:spPr/>
      <dgm:t>
        <a:bodyPr/>
        <a:lstStyle/>
        <a:p>
          <a:r>
            <a:rPr lang="hu-HU" sz="1400" dirty="0" smtClean="0"/>
            <a:t>Szociális Ágazati Portál</a:t>
          </a:r>
          <a:endParaRPr lang="hu-HU" sz="1400" dirty="0"/>
        </a:p>
      </dgm:t>
    </dgm:pt>
    <dgm:pt modelId="{2C1061FE-232D-4A99-BC13-2975A7FE9BAB}" type="parTrans" cxnId="{FD0F8DBB-2A1C-440F-AFD5-6E21CB40B4C9}">
      <dgm:prSet/>
      <dgm:spPr/>
      <dgm:t>
        <a:bodyPr/>
        <a:lstStyle/>
        <a:p>
          <a:endParaRPr lang="hu-HU" sz="1600"/>
        </a:p>
      </dgm:t>
    </dgm:pt>
    <dgm:pt modelId="{6A404438-4E7C-41C9-A7BB-45D2AF5C1844}" type="sibTrans" cxnId="{FD0F8DBB-2A1C-440F-AFD5-6E21CB40B4C9}">
      <dgm:prSet/>
      <dgm:spPr/>
      <dgm:t>
        <a:bodyPr/>
        <a:lstStyle/>
        <a:p>
          <a:endParaRPr lang="hu-HU" sz="1600"/>
        </a:p>
      </dgm:t>
    </dgm:pt>
    <dgm:pt modelId="{32C3C6DC-6C5E-4531-8743-332F19F51C1F}">
      <dgm:prSet phldrT="[Szöveg]" custT="1"/>
      <dgm:spPr/>
      <dgm:t>
        <a:bodyPr/>
        <a:lstStyle/>
        <a:p>
          <a:r>
            <a:rPr lang="hu-HU" sz="1400" dirty="0" smtClean="0"/>
            <a:t>Szakpolitikai döntések támogatása</a:t>
          </a:r>
          <a:endParaRPr lang="hu-HU" sz="1400" dirty="0"/>
        </a:p>
      </dgm:t>
    </dgm:pt>
    <dgm:pt modelId="{EE58B106-904B-4007-9C46-65BA184705F6}" type="parTrans" cxnId="{575B584B-8310-4DF2-A1E8-4754F969AD64}">
      <dgm:prSet/>
      <dgm:spPr/>
      <dgm:t>
        <a:bodyPr/>
        <a:lstStyle/>
        <a:p>
          <a:endParaRPr lang="hu-HU" sz="1600"/>
        </a:p>
      </dgm:t>
    </dgm:pt>
    <dgm:pt modelId="{CA21549F-5293-45B3-AC7F-979600CBDD06}" type="sibTrans" cxnId="{575B584B-8310-4DF2-A1E8-4754F969AD64}">
      <dgm:prSet/>
      <dgm:spPr/>
      <dgm:t>
        <a:bodyPr/>
        <a:lstStyle/>
        <a:p>
          <a:endParaRPr lang="hu-HU" sz="1600"/>
        </a:p>
      </dgm:t>
    </dgm:pt>
    <dgm:pt modelId="{034EA4F8-BE49-4FD5-8E1D-020646B4EDC9}">
      <dgm:prSet phldrT="[Szöveg]" custT="1"/>
      <dgm:spPr/>
      <dgm:t>
        <a:bodyPr/>
        <a:lstStyle/>
        <a:p>
          <a:r>
            <a:rPr lang="hu-HU" sz="1400" dirty="0" smtClean="0"/>
            <a:t>Kutatások-elemzések</a:t>
          </a:r>
          <a:endParaRPr lang="hu-HU" sz="1400" dirty="0"/>
        </a:p>
      </dgm:t>
    </dgm:pt>
    <dgm:pt modelId="{BD009D90-0978-4CEF-AF4F-B6F0861BB383}" type="parTrans" cxnId="{298E9386-68CE-443B-A14D-B41D4A7B05F5}">
      <dgm:prSet/>
      <dgm:spPr/>
      <dgm:t>
        <a:bodyPr/>
        <a:lstStyle/>
        <a:p>
          <a:endParaRPr lang="hu-HU" sz="1600"/>
        </a:p>
      </dgm:t>
    </dgm:pt>
    <dgm:pt modelId="{558EC689-508A-42A4-B9A8-BAA27BEDA8EE}" type="sibTrans" cxnId="{298E9386-68CE-443B-A14D-B41D4A7B05F5}">
      <dgm:prSet/>
      <dgm:spPr/>
      <dgm:t>
        <a:bodyPr/>
        <a:lstStyle/>
        <a:p>
          <a:endParaRPr lang="hu-HU" sz="1600"/>
        </a:p>
      </dgm:t>
    </dgm:pt>
    <dgm:pt modelId="{2722DC53-0ED9-4744-8D57-137990A216B6}">
      <dgm:prSet phldrT="[Szöveg]" custT="1"/>
      <dgm:spPr/>
      <dgm:t>
        <a:bodyPr/>
        <a:lstStyle/>
        <a:p>
          <a:r>
            <a:rPr lang="hu-HU" sz="1400" dirty="0" smtClean="0"/>
            <a:t>Projektek</a:t>
          </a:r>
          <a:endParaRPr lang="hu-HU" sz="1400" dirty="0"/>
        </a:p>
      </dgm:t>
    </dgm:pt>
    <dgm:pt modelId="{5B899A39-96EC-4D6B-9D31-DF56DE6536E5}" type="parTrans" cxnId="{0DBFBDAC-D322-4706-9D0F-446E717199B4}">
      <dgm:prSet/>
      <dgm:spPr/>
      <dgm:t>
        <a:bodyPr/>
        <a:lstStyle/>
        <a:p>
          <a:endParaRPr lang="hu-HU"/>
        </a:p>
      </dgm:t>
    </dgm:pt>
    <dgm:pt modelId="{58A50BE8-DEF5-469A-B006-62D0736DD6EA}" type="sibTrans" cxnId="{0DBFBDAC-D322-4706-9D0F-446E717199B4}">
      <dgm:prSet/>
      <dgm:spPr/>
      <dgm:t>
        <a:bodyPr/>
        <a:lstStyle/>
        <a:p>
          <a:endParaRPr lang="hu-HU"/>
        </a:p>
      </dgm:t>
    </dgm:pt>
    <dgm:pt modelId="{4686BE8A-9FA6-4F0E-8797-4F37A1651351}">
      <dgm:prSet phldrT="[Szöveg]" custT="1"/>
      <dgm:spPr/>
      <dgm:t>
        <a:bodyPr/>
        <a:lstStyle/>
        <a:p>
          <a:r>
            <a:rPr lang="hu-HU" sz="1600" b="1" dirty="0" smtClean="0"/>
            <a:t>NRSZH</a:t>
          </a:r>
          <a:endParaRPr lang="hu-HU" sz="1600" b="1" dirty="0"/>
        </a:p>
      </dgm:t>
    </dgm:pt>
    <dgm:pt modelId="{73846AB7-2C59-4AF1-9E14-FAB22DDBFFF6}" type="sibTrans" cxnId="{C0248A18-1DE0-436E-B851-82B2F16DE04E}">
      <dgm:prSet/>
      <dgm:spPr/>
      <dgm:t>
        <a:bodyPr/>
        <a:lstStyle/>
        <a:p>
          <a:endParaRPr lang="hu-HU" sz="1600"/>
        </a:p>
      </dgm:t>
    </dgm:pt>
    <dgm:pt modelId="{9E471285-DA7D-4114-9AE1-394D2A08FC6F}" type="parTrans" cxnId="{C0248A18-1DE0-436E-B851-82B2F16DE04E}">
      <dgm:prSet/>
      <dgm:spPr/>
      <dgm:t>
        <a:bodyPr/>
        <a:lstStyle/>
        <a:p>
          <a:endParaRPr lang="hu-HU" sz="1600"/>
        </a:p>
      </dgm:t>
    </dgm:pt>
    <dgm:pt modelId="{9D05111D-A7F4-4850-A3F8-C156069786CD}">
      <dgm:prSet phldrT="[Szöveg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hu-HU" sz="1400" dirty="0" err="1" smtClean="0"/>
            <a:t>Szakmafej-lesztés</a:t>
          </a:r>
          <a:r>
            <a:rPr lang="hu-HU" sz="1400" dirty="0" smtClean="0"/>
            <a:t> – módszertan</a:t>
          </a:r>
          <a:endParaRPr lang="hu-HU" sz="1400" dirty="0"/>
        </a:p>
      </dgm:t>
    </dgm:pt>
    <dgm:pt modelId="{29E788D1-D51B-4ABA-AE29-D8E37F3718B0}" type="parTrans" cxnId="{D99099A2-B14A-4AEB-A709-3E314F3CF901}">
      <dgm:prSet/>
      <dgm:spPr/>
      <dgm:t>
        <a:bodyPr/>
        <a:lstStyle/>
        <a:p>
          <a:endParaRPr lang="hu-HU"/>
        </a:p>
      </dgm:t>
    </dgm:pt>
    <dgm:pt modelId="{23224971-B148-443B-A274-26B715B12925}" type="sibTrans" cxnId="{D99099A2-B14A-4AEB-A709-3E314F3CF901}">
      <dgm:prSet/>
      <dgm:spPr/>
      <dgm:t>
        <a:bodyPr/>
        <a:lstStyle/>
        <a:p>
          <a:endParaRPr lang="hu-HU"/>
        </a:p>
      </dgm:t>
    </dgm:pt>
    <dgm:pt modelId="{62C2D1C6-AA8D-42D8-AEBE-735C69BA4EE2}" type="pres">
      <dgm:prSet presAssocID="{B6DB41B4-E04B-45DF-B9A7-ACD197CDF071}" presName="composite" presStyleCnt="0">
        <dgm:presLayoutVars>
          <dgm:chMax val="1"/>
          <dgm:dir/>
          <dgm:resizeHandles val="exact"/>
        </dgm:presLayoutVars>
      </dgm:prSet>
      <dgm:spPr/>
    </dgm:pt>
    <dgm:pt modelId="{BB002877-EC06-4E2E-9905-59E4FD453E07}" type="pres">
      <dgm:prSet presAssocID="{B6DB41B4-E04B-45DF-B9A7-ACD197CDF071}" presName="radial" presStyleCnt="0">
        <dgm:presLayoutVars>
          <dgm:animLvl val="ctr"/>
        </dgm:presLayoutVars>
      </dgm:prSet>
      <dgm:spPr/>
    </dgm:pt>
    <dgm:pt modelId="{B650BB2A-CA33-44DC-9F1A-13462E7A715F}" type="pres">
      <dgm:prSet presAssocID="{4686BE8A-9FA6-4F0E-8797-4F37A1651351}" presName="centerShape" presStyleLbl="vennNode1" presStyleIdx="0" presStyleCnt="10" custScaleX="41644" custScaleY="37859"/>
      <dgm:spPr>
        <a:prstGeom prst="star32">
          <a:avLst/>
        </a:prstGeom>
      </dgm:spPr>
      <dgm:t>
        <a:bodyPr/>
        <a:lstStyle/>
        <a:p>
          <a:endParaRPr lang="hu-HU"/>
        </a:p>
      </dgm:t>
    </dgm:pt>
    <dgm:pt modelId="{52A78A34-9A5C-491F-A271-6F3995FD3287}" type="pres">
      <dgm:prSet presAssocID="{8731381A-ED6A-4F33-A844-BFF20AFB719B}" presName="node" presStyleLbl="vennNode1" presStyleIdx="1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6D12F5DB-D1BE-4546-8048-CEB05FB34F28}" type="pres">
      <dgm:prSet presAssocID="{30F87C97-AB2D-4ABA-9E5B-719606E72C38}" presName="node" presStyleLbl="vennNode1" presStyleIdx="2" presStyleCnt="10" custRadScaleRad="98725" custRadScaleInc="319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D27674B9-FB1C-4206-A985-74082A91717B}" type="pres">
      <dgm:prSet presAssocID="{498F1825-A465-450C-B742-EC273132BBC1}" presName="node" presStyleLbl="vennNode1" presStyleIdx="3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07760241-D0B2-49B1-BBB9-B7F4AF3881C3}" type="pres">
      <dgm:prSet presAssocID="{C5B38C37-DBE4-49F2-ABFD-44CA971B37B6}" presName="node" presStyleLbl="vennNode1" presStyleIdx="4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FBF22EEA-7056-4C84-82F8-F81D8A096B54}" type="pres">
      <dgm:prSet presAssocID="{FE8DC9AE-A7E4-4258-85BE-3AA656A10BAB}" presName="node" presStyleLbl="vennNode1" presStyleIdx="5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3727715-5424-4A58-A344-2A23D02DCB83}" type="pres">
      <dgm:prSet presAssocID="{32C3C6DC-6C5E-4531-8743-332F19F51C1F}" presName="node" presStyleLbl="vennNode1" presStyleIdx="6" presStyleCnt="10" custScaleX="111643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DE1EA-ED9C-4E83-8626-461D44FA405C}" type="pres">
      <dgm:prSet presAssocID="{034EA4F8-BE49-4FD5-8E1D-020646B4EDC9}" presName="node" presStyleLbl="vennNode1" presStyleIdx="7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70F71-FA33-4A06-823F-0FA39109AF5C}" type="pres">
      <dgm:prSet presAssocID="{2722DC53-0ED9-4744-8D57-137990A216B6}" presName="node" presStyleLbl="vennNode1" presStyleIdx="8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0B3B7AD-5B67-4381-81F1-416C9A1C1D21}" type="pres">
      <dgm:prSet presAssocID="{9D05111D-A7F4-4850-A3F8-C156069786CD}" presName="node" presStyleLbl="vennNode1" presStyleIdx="9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</dgm:ptLst>
  <dgm:cxnLst>
    <dgm:cxn modelId="{CAD148E3-BEE4-4A03-BF4A-1836F641A6D7}" srcId="{4686BE8A-9FA6-4F0E-8797-4F37A1651351}" destId="{30F87C97-AB2D-4ABA-9E5B-719606E72C38}" srcOrd="1" destOrd="0" parTransId="{C81E9177-5B73-4BBA-BE34-107F8DE8E881}" sibTransId="{742395C5-A007-46B8-82C2-9D5208824360}"/>
    <dgm:cxn modelId="{0E89ECE6-5E9A-47E6-A8A9-B86F1396C5C3}" type="presOf" srcId="{C5B38C37-DBE4-49F2-ABFD-44CA971B37B6}" destId="{07760241-D0B2-49B1-BBB9-B7F4AF3881C3}" srcOrd="0" destOrd="0" presId="urn:microsoft.com/office/officeart/2005/8/layout/radial3"/>
    <dgm:cxn modelId="{AC0FAF5A-0520-4FD5-BE73-DAE49DBBDDDE}" srcId="{4686BE8A-9FA6-4F0E-8797-4F37A1651351}" destId="{498F1825-A465-450C-B742-EC273132BBC1}" srcOrd="2" destOrd="0" parTransId="{C151A45C-9BA0-422C-A2B9-1F74B574A209}" sibTransId="{F70A44DD-9848-4E7D-AD77-195945DFA60E}"/>
    <dgm:cxn modelId="{98AE5D8F-62AE-49CA-8117-F082618C215F}" type="presOf" srcId="{498F1825-A465-450C-B742-EC273132BBC1}" destId="{D27674B9-FB1C-4206-A985-74082A91717B}" srcOrd="0" destOrd="0" presId="urn:microsoft.com/office/officeart/2005/8/layout/radial3"/>
    <dgm:cxn modelId="{C0248A18-1DE0-436E-B851-82B2F16DE04E}" srcId="{B6DB41B4-E04B-45DF-B9A7-ACD197CDF071}" destId="{4686BE8A-9FA6-4F0E-8797-4F37A1651351}" srcOrd="0" destOrd="0" parTransId="{9E471285-DA7D-4114-9AE1-394D2A08FC6F}" sibTransId="{73846AB7-2C59-4AF1-9E14-FAB22DDBFFF6}"/>
    <dgm:cxn modelId="{A6F22598-7BA7-4C4F-993D-055A325CE13A}" type="presOf" srcId="{034EA4F8-BE49-4FD5-8E1D-020646B4EDC9}" destId="{C7EDE1EA-ED9C-4E83-8626-461D44FA405C}" srcOrd="0" destOrd="0" presId="urn:microsoft.com/office/officeart/2005/8/layout/radial3"/>
    <dgm:cxn modelId="{0DBFBDAC-D322-4706-9D0F-446E717199B4}" srcId="{4686BE8A-9FA6-4F0E-8797-4F37A1651351}" destId="{2722DC53-0ED9-4744-8D57-137990A216B6}" srcOrd="7" destOrd="0" parTransId="{5B899A39-96EC-4D6B-9D31-DF56DE6536E5}" sibTransId="{58A50BE8-DEF5-469A-B006-62D0736DD6EA}"/>
    <dgm:cxn modelId="{5DDF4899-9CCE-43D6-B4A1-913ACE7AF614}" type="presOf" srcId="{2722DC53-0ED9-4744-8D57-137990A216B6}" destId="{C7E70F71-FA33-4A06-823F-0FA39109AF5C}" srcOrd="0" destOrd="0" presId="urn:microsoft.com/office/officeart/2005/8/layout/radial3"/>
    <dgm:cxn modelId="{D99099A2-B14A-4AEB-A709-3E314F3CF901}" srcId="{4686BE8A-9FA6-4F0E-8797-4F37A1651351}" destId="{9D05111D-A7F4-4850-A3F8-C156069786CD}" srcOrd="8" destOrd="0" parTransId="{29E788D1-D51B-4ABA-AE29-D8E37F3718B0}" sibTransId="{23224971-B148-443B-A274-26B715B12925}"/>
    <dgm:cxn modelId="{009C1AED-DE9D-48B2-9A02-3700CF2C7B68}" type="presOf" srcId="{8731381A-ED6A-4F33-A844-BFF20AFB719B}" destId="{52A78A34-9A5C-491F-A271-6F3995FD3287}" srcOrd="0" destOrd="0" presId="urn:microsoft.com/office/officeart/2005/8/layout/radial3"/>
    <dgm:cxn modelId="{C3C250FB-C01F-43DA-A550-03D8F99F32AF}" type="presOf" srcId="{9D05111D-A7F4-4850-A3F8-C156069786CD}" destId="{A0B3B7AD-5B67-4381-81F1-416C9A1C1D21}" srcOrd="0" destOrd="0" presId="urn:microsoft.com/office/officeart/2005/8/layout/radial3"/>
    <dgm:cxn modelId="{A5A1AACA-5965-441F-9FC0-1D006BE25119}" type="presOf" srcId="{FE8DC9AE-A7E4-4258-85BE-3AA656A10BAB}" destId="{FBF22EEA-7056-4C84-82F8-F81D8A096B54}" srcOrd="0" destOrd="0" presId="urn:microsoft.com/office/officeart/2005/8/layout/radial3"/>
    <dgm:cxn modelId="{AC43B485-B807-4F34-A821-6CA0AA237950}" type="presOf" srcId="{B6DB41B4-E04B-45DF-B9A7-ACD197CDF071}" destId="{62C2D1C6-AA8D-42D8-AEBE-735C69BA4EE2}" srcOrd="0" destOrd="0" presId="urn:microsoft.com/office/officeart/2005/8/layout/radial3"/>
    <dgm:cxn modelId="{FD0F8DBB-2A1C-440F-AFD5-6E21CB40B4C9}" srcId="{4686BE8A-9FA6-4F0E-8797-4F37A1651351}" destId="{FE8DC9AE-A7E4-4258-85BE-3AA656A10BAB}" srcOrd="4" destOrd="0" parTransId="{2C1061FE-232D-4A99-BC13-2975A7FE9BAB}" sibTransId="{6A404438-4E7C-41C9-A7BB-45D2AF5C1844}"/>
    <dgm:cxn modelId="{298E9386-68CE-443B-A14D-B41D4A7B05F5}" srcId="{4686BE8A-9FA6-4F0E-8797-4F37A1651351}" destId="{034EA4F8-BE49-4FD5-8E1D-020646B4EDC9}" srcOrd="6" destOrd="0" parTransId="{BD009D90-0978-4CEF-AF4F-B6F0861BB383}" sibTransId="{558EC689-508A-42A4-B9A8-BAA27BEDA8EE}"/>
    <dgm:cxn modelId="{E6B17167-121B-41AE-9BC0-703DEE3C4BD1}" srcId="{4686BE8A-9FA6-4F0E-8797-4F37A1651351}" destId="{8731381A-ED6A-4F33-A844-BFF20AFB719B}" srcOrd="0" destOrd="0" parTransId="{E67DD2AA-78AF-49CD-B668-7A3F922D9697}" sibTransId="{062AC927-ECDC-4DA5-B230-FDF333F74A2D}"/>
    <dgm:cxn modelId="{5C00A045-B55A-4BB1-9FF8-960E93C8A805}" type="presOf" srcId="{4686BE8A-9FA6-4F0E-8797-4F37A1651351}" destId="{B650BB2A-CA33-44DC-9F1A-13462E7A715F}" srcOrd="0" destOrd="0" presId="urn:microsoft.com/office/officeart/2005/8/layout/radial3"/>
    <dgm:cxn modelId="{1122D16F-18B6-43ED-95A8-4CE0CA637A16}" type="presOf" srcId="{32C3C6DC-6C5E-4531-8743-332F19F51C1F}" destId="{A3727715-5424-4A58-A344-2A23D02DCB83}" srcOrd="0" destOrd="0" presId="urn:microsoft.com/office/officeart/2005/8/layout/radial3"/>
    <dgm:cxn modelId="{21F30D52-335A-43CC-B033-C614BB32A2AA}" srcId="{4686BE8A-9FA6-4F0E-8797-4F37A1651351}" destId="{C5B38C37-DBE4-49F2-ABFD-44CA971B37B6}" srcOrd="3" destOrd="0" parTransId="{780448E4-BE44-41D5-A244-CF463EEFEE0F}" sibTransId="{632CDD91-36F3-4A79-B95F-7AF27F6E6FA0}"/>
    <dgm:cxn modelId="{575B584B-8310-4DF2-A1E8-4754F969AD64}" srcId="{4686BE8A-9FA6-4F0E-8797-4F37A1651351}" destId="{32C3C6DC-6C5E-4531-8743-332F19F51C1F}" srcOrd="5" destOrd="0" parTransId="{EE58B106-904B-4007-9C46-65BA184705F6}" sibTransId="{CA21549F-5293-45B3-AC7F-979600CBDD06}"/>
    <dgm:cxn modelId="{D00D6964-1B46-40A6-AA6A-113404F6271D}" type="presOf" srcId="{30F87C97-AB2D-4ABA-9E5B-719606E72C38}" destId="{6D12F5DB-D1BE-4546-8048-CEB05FB34F28}" srcOrd="0" destOrd="0" presId="urn:microsoft.com/office/officeart/2005/8/layout/radial3"/>
    <dgm:cxn modelId="{D06DC45C-35F0-4B5C-8C06-90C3CD3B0A42}" type="presParOf" srcId="{62C2D1C6-AA8D-42D8-AEBE-735C69BA4EE2}" destId="{BB002877-EC06-4E2E-9905-59E4FD453E07}" srcOrd="0" destOrd="0" presId="urn:microsoft.com/office/officeart/2005/8/layout/radial3"/>
    <dgm:cxn modelId="{7144C2F3-412A-49CD-A43A-5176CBCC3E41}" type="presParOf" srcId="{BB002877-EC06-4E2E-9905-59E4FD453E07}" destId="{B650BB2A-CA33-44DC-9F1A-13462E7A715F}" srcOrd="0" destOrd="0" presId="urn:microsoft.com/office/officeart/2005/8/layout/radial3"/>
    <dgm:cxn modelId="{5AB917D0-7F03-48EC-9F07-F9689E77643C}" type="presParOf" srcId="{BB002877-EC06-4E2E-9905-59E4FD453E07}" destId="{52A78A34-9A5C-491F-A271-6F3995FD3287}" srcOrd="1" destOrd="0" presId="urn:microsoft.com/office/officeart/2005/8/layout/radial3"/>
    <dgm:cxn modelId="{B3A15522-0E16-4845-85CA-56F65B73E643}" type="presParOf" srcId="{BB002877-EC06-4E2E-9905-59E4FD453E07}" destId="{6D12F5DB-D1BE-4546-8048-CEB05FB34F28}" srcOrd="2" destOrd="0" presId="urn:microsoft.com/office/officeart/2005/8/layout/radial3"/>
    <dgm:cxn modelId="{FAAEC1E0-DEC8-4809-AB29-C7CA745A7D4B}" type="presParOf" srcId="{BB002877-EC06-4E2E-9905-59E4FD453E07}" destId="{D27674B9-FB1C-4206-A985-74082A91717B}" srcOrd="3" destOrd="0" presId="urn:microsoft.com/office/officeart/2005/8/layout/radial3"/>
    <dgm:cxn modelId="{306E0E78-7AD0-4BCF-9D80-D6D776DC4A71}" type="presParOf" srcId="{BB002877-EC06-4E2E-9905-59E4FD453E07}" destId="{07760241-D0B2-49B1-BBB9-B7F4AF3881C3}" srcOrd="4" destOrd="0" presId="urn:microsoft.com/office/officeart/2005/8/layout/radial3"/>
    <dgm:cxn modelId="{D2648106-AB2C-4B89-BB63-2E823829CC8B}" type="presParOf" srcId="{BB002877-EC06-4E2E-9905-59E4FD453E07}" destId="{FBF22EEA-7056-4C84-82F8-F81D8A096B54}" srcOrd="5" destOrd="0" presId="urn:microsoft.com/office/officeart/2005/8/layout/radial3"/>
    <dgm:cxn modelId="{31C51567-45AA-4FD8-8C1B-84E492775A84}" type="presParOf" srcId="{BB002877-EC06-4E2E-9905-59E4FD453E07}" destId="{A3727715-5424-4A58-A344-2A23D02DCB83}" srcOrd="6" destOrd="0" presId="urn:microsoft.com/office/officeart/2005/8/layout/radial3"/>
    <dgm:cxn modelId="{8EDEE27B-461F-4C83-AC9E-E6DB23A37915}" type="presParOf" srcId="{BB002877-EC06-4E2E-9905-59E4FD453E07}" destId="{C7EDE1EA-ED9C-4E83-8626-461D44FA405C}" srcOrd="7" destOrd="0" presId="urn:microsoft.com/office/officeart/2005/8/layout/radial3"/>
    <dgm:cxn modelId="{2563DE75-844A-4ED6-8D8D-0570B5D865B0}" type="presParOf" srcId="{BB002877-EC06-4E2E-9905-59E4FD453E07}" destId="{C7E70F71-FA33-4A06-823F-0FA39109AF5C}" srcOrd="8" destOrd="0" presId="urn:microsoft.com/office/officeart/2005/8/layout/radial3"/>
    <dgm:cxn modelId="{7A31FD3A-95D6-4591-90B3-FDFE5CC6BA8A}" type="presParOf" srcId="{BB002877-EC06-4E2E-9905-59E4FD453E07}" destId="{A0B3B7AD-5B67-4381-81F1-416C9A1C1D21}" srcOrd="9" destOrd="0" presId="urn:microsoft.com/office/officeart/2005/8/layout/radial3"/>
  </dgm:cxnLst>
  <dgm:bg>
    <a:solidFill>
      <a:srgbClr val="E7F4FF">
        <a:alpha val="89804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7CC56D-1A35-4B61-B029-E5B4BEE3180C}" type="doc">
      <dgm:prSet loTypeId="urn:microsoft.com/office/officeart/2005/8/layout/hierarchy4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5166E1A1-618E-4017-9B4B-070A75EABDDD}">
      <dgm:prSet phldrT="[Szöveg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hu-HU" dirty="0" smtClean="0"/>
            <a:t>Területi szakmafejlesztés</a:t>
          </a:r>
          <a:endParaRPr lang="hu-HU" dirty="0"/>
        </a:p>
      </dgm:t>
    </dgm:pt>
    <dgm:pt modelId="{662AADAA-D849-4804-B09C-47ED6325A5D2}" type="parTrans" cxnId="{FA868140-6F7F-4BF4-B55B-FE6932CDC071}">
      <dgm:prSet/>
      <dgm:spPr/>
      <dgm:t>
        <a:bodyPr/>
        <a:lstStyle/>
        <a:p>
          <a:endParaRPr lang="hu-HU"/>
        </a:p>
      </dgm:t>
    </dgm:pt>
    <dgm:pt modelId="{61684D60-D01F-471A-AF6F-EE1868456168}" type="sibTrans" cxnId="{FA868140-6F7F-4BF4-B55B-FE6932CDC071}">
      <dgm:prSet/>
      <dgm:spPr/>
      <dgm:t>
        <a:bodyPr/>
        <a:lstStyle/>
        <a:p>
          <a:endParaRPr lang="hu-HU"/>
        </a:p>
      </dgm:t>
    </dgm:pt>
    <dgm:pt modelId="{294D6041-5CBA-485F-85ED-E1C001AAD076}">
      <dgm:prSet phldrT="[Szöveg]"/>
      <dgm:spPr/>
      <dgm:t>
        <a:bodyPr/>
        <a:lstStyle/>
        <a:p>
          <a:r>
            <a:rPr lang="hu-HU" dirty="0" smtClean="0"/>
            <a:t>Mintahelyek</a:t>
          </a:r>
          <a:endParaRPr lang="hu-HU" dirty="0"/>
        </a:p>
      </dgm:t>
    </dgm:pt>
    <dgm:pt modelId="{4F2E8589-16D4-4EC5-A0F5-7DB318B4A815}" type="parTrans" cxnId="{F43BA4C9-5AB9-470E-BE09-786C483F77E4}">
      <dgm:prSet/>
      <dgm:spPr/>
      <dgm:t>
        <a:bodyPr/>
        <a:lstStyle/>
        <a:p>
          <a:endParaRPr lang="hu-HU"/>
        </a:p>
      </dgm:t>
    </dgm:pt>
    <dgm:pt modelId="{022335E6-0222-430C-B92E-048D3C6C2E9B}" type="sibTrans" cxnId="{F43BA4C9-5AB9-470E-BE09-786C483F77E4}">
      <dgm:prSet/>
      <dgm:spPr/>
      <dgm:t>
        <a:bodyPr/>
        <a:lstStyle/>
        <a:p>
          <a:endParaRPr lang="hu-HU"/>
        </a:p>
      </dgm:t>
    </dgm:pt>
    <dgm:pt modelId="{C82DF5B3-6870-40A5-AB4A-001B135DECBA}">
      <dgm:prSet phldrT="[Szöveg]"/>
      <dgm:spPr/>
      <dgm:t>
        <a:bodyPr/>
        <a:lstStyle/>
        <a:p>
          <a:r>
            <a:rPr lang="hu-HU" dirty="0" smtClean="0"/>
            <a:t>Szakértők</a:t>
          </a:r>
          <a:endParaRPr lang="hu-HU" dirty="0"/>
        </a:p>
      </dgm:t>
    </dgm:pt>
    <dgm:pt modelId="{12FC7B12-D26E-453B-B69C-AA9880C7E0F1}" type="parTrans" cxnId="{02CFA3BA-AF81-4CD4-967C-5474CD853ECB}">
      <dgm:prSet/>
      <dgm:spPr/>
      <dgm:t>
        <a:bodyPr/>
        <a:lstStyle/>
        <a:p>
          <a:endParaRPr lang="hu-HU"/>
        </a:p>
      </dgm:t>
    </dgm:pt>
    <dgm:pt modelId="{2E137620-7909-46DC-9D3D-56C5CD4B1345}" type="sibTrans" cxnId="{02CFA3BA-AF81-4CD4-967C-5474CD853ECB}">
      <dgm:prSet/>
      <dgm:spPr/>
      <dgm:t>
        <a:bodyPr/>
        <a:lstStyle/>
        <a:p>
          <a:endParaRPr lang="hu-HU"/>
        </a:p>
      </dgm:t>
    </dgm:pt>
    <dgm:pt modelId="{C63A1B7E-DFA9-4983-8114-4831933CAC94}">
      <dgm:prSet phldrT="[Szöveg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dirty="0" smtClean="0"/>
            <a:t>Szervezési feladatok </a:t>
          </a:r>
          <a:endParaRPr lang="hu-HU" dirty="0"/>
        </a:p>
      </dgm:t>
    </dgm:pt>
    <dgm:pt modelId="{5EF06206-4F6D-40AF-B9BC-1C588022622B}" type="parTrans" cxnId="{EAB64A0E-FA9B-4390-99AD-511C1D518449}">
      <dgm:prSet/>
      <dgm:spPr/>
      <dgm:t>
        <a:bodyPr/>
        <a:lstStyle/>
        <a:p>
          <a:endParaRPr lang="hu-HU"/>
        </a:p>
      </dgm:t>
    </dgm:pt>
    <dgm:pt modelId="{F49F0BE1-4B27-4016-AF16-AAADDF70FBF2}" type="sibTrans" cxnId="{EAB64A0E-FA9B-4390-99AD-511C1D518449}">
      <dgm:prSet/>
      <dgm:spPr/>
      <dgm:t>
        <a:bodyPr/>
        <a:lstStyle/>
        <a:p>
          <a:endParaRPr lang="hu-HU"/>
        </a:p>
      </dgm:t>
    </dgm:pt>
    <dgm:pt modelId="{0F093990-AE82-41D2-8BC0-544FAA933C26}">
      <dgm:prSet phldrT="[Szöveg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dirty="0" smtClean="0"/>
            <a:t>Területi szakmai tudás beépítése a szakmafejlesztésbe</a:t>
          </a:r>
          <a:endParaRPr lang="hu-HU" dirty="0"/>
        </a:p>
      </dgm:t>
    </dgm:pt>
    <dgm:pt modelId="{69497422-AE0E-4281-8B8B-9BEB9F924A40}" type="parTrans" cxnId="{C506EAFF-5C33-44A4-A57E-A84E832A1817}">
      <dgm:prSet/>
      <dgm:spPr/>
      <dgm:t>
        <a:bodyPr/>
        <a:lstStyle/>
        <a:p>
          <a:endParaRPr lang="hu-HU"/>
        </a:p>
      </dgm:t>
    </dgm:pt>
    <dgm:pt modelId="{8D3290E8-885E-40CB-A07D-EFDE56158F53}" type="sibTrans" cxnId="{C506EAFF-5C33-44A4-A57E-A84E832A1817}">
      <dgm:prSet/>
      <dgm:spPr/>
      <dgm:t>
        <a:bodyPr/>
        <a:lstStyle/>
        <a:p>
          <a:endParaRPr lang="hu-HU"/>
        </a:p>
      </dgm:t>
    </dgm:pt>
    <dgm:pt modelId="{C12D8FFD-9288-4740-AA4A-2BB3E38E6DB9}">
      <dgm:prSet phldrT="[Szöveg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dirty="0" smtClean="0"/>
            <a:t>Jó gyakorlatok bemutatása</a:t>
          </a:r>
          <a:endParaRPr lang="hu-HU" dirty="0"/>
        </a:p>
      </dgm:t>
    </dgm:pt>
    <dgm:pt modelId="{85F97442-6DD9-4E12-B5CC-309BB8FEC405}" type="parTrans" cxnId="{AA094F4B-2A40-49A4-9938-C97522CFBB06}">
      <dgm:prSet/>
      <dgm:spPr/>
      <dgm:t>
        <a:bodyPr/>
        <a:lstStyle/>
        <a:p>
          <a:endParaRPr lang="hu-HU"/>
        </a:p>
      </dgm:t>
    </dgm:pt>
    <dgm:pt modelId="{9E7DEB94-9EDF-4ACE-939E-4B6C26A1495E}" type="sibTrans" cxnId="{AA094F4B-2A40-49A4-9938-C97522CFBB06}">
      <dgm:prSet/>
      <dgm:spPr/>
      <dgm:t>
        <a:bodyPr/>
        <a:lstStyle/>
        <a:p>
          <a:endParaRPr lang="hu-HU"/>
        </a:p>
      </dgm:t>
    </dgm:pt>
    <dgm:pt modelId="{5761D0EF-E5DD-4E03-A2EE-3CDCC6E0F36E}">
      <dgm:prSet phldrT="[Szöveg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dirty="0" smtClean="0"/>
            <a:t>Kétirányú kommunikáció területi támogatása</a:t>
          </a:r>
          <a:endParaRPr lang="hu-HU" dirty="0"/>
        </a:p>
      </dgm:t>
    </dgm:pt>
    <dgm:pt modelId="{BAE14171-DAC6-40B3-896B-EE9FB7697B2A}" type="parTrans" cxnId="{5AA897A5-51C9-4002-9A89-E98F77B6BA93}">
      <dgm:prSet/>
      <dgm:spPr/>
      <dgm:t>
        <a:bodyPr/>
        <a:lstStyle/>
        <a:p>
          <a:endParaRPr lang="hu-HU"/>
        </a:p>
      </dgm:t>
    </dgm:pt>
    <dgm:pt modelId="{EE52E603-3864-4E0C-B7F0-A03FB86090A7}" type="sibTrans" cxnId="{5AA897A5-51C9-4002-9A89-E98F77B6BA93}">
      <dgm:prSet/>
      <dgm:spPr/>
      <dgm:t>
        <a:bodyPr/>
        <a:lstStyle/>
        <a:p>
          <a:endParaRPr lang="hu-HU"/>
        </a:p>
      </dgm:t>
    </dgm:pt>
    <dgm:pt modelId="{B4E7F14B-9032-4CF7-978D-064EC098260C}" type="pres">
      <dgm:prSet presAssocID="{737CC56D-1A35-4B61-B029-E5B4BEE318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A75A294E-3FFB-4967-B877-AAE2D7FA91A4}" type="pres">
      <dgm:prSet presAssocID="{5166E1A1-618E-4017-9B4B-070A75EABDDD}" presName="vertOne" presStyleCnt="0"/>
      <dgm:spPr/>
      <dgm:t>
        <a:bodyPr/>
        <a:lstStyle/>
        <a:p>
          <a:endParaRPr lang="hu-HU"/>
        </a:p>
      </dgm:t>
    </dgm:pt>
    <dgm:pt modelId="{B5148EF0-6768-486A-97CF-D0CDAE93F731}" type="pres">
      <dgm:prSet presAssocID="{5166E1A1-618E-4017-9B4B-070A75EABDDD}" presName="txOne" presStyleLbl="node0" presStyleIdx="0" presStyleCnt="1" custScaleY="45127" custLinFactNeighborX="964" custLinFactNeighborY="1922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F9A7FE0-1E79-4C21-9926-04AFCCF608C0}" type="pres">
      <dgm:prSet presAssocID="{5166E1A1-618E-4017-9B4B-070A75EABDDD}" presName="parTransOne" presStyleCnt="0"/>
      <dgm:spPr/>
      <dgm:t>
        <a:bodyPr/>
        <a:lstStyle/>
        <a:p>
          <a:endParaRPr lang="hu-HU"/>
        </a:p>
      </dgm:t>
    </dgm:pt>
    <dgm:pt modelId="{88B148C9-ADAA-4685-9F77-CEFE1742D0F0}" type="pres">
      <dgm:prSet presAssocID="{5166E1A1-618E-4017-9B4B-070A75EABDDD}" presName="horzOne" presStyleCnt="0"/>
      <dgm:spPr/>
      <dgm:t>
        <a:bodyPr/>
        <a:lstStyle/>
        <a:p>
          <a:endParaRPr lang="hu-HU"/>
        </a:p>
      </dgm:t>
    </dgm:pt>
    <dgm:pt modelId="{01F14CF7-2C35-4D51-9C4F-23A87A4DB105}" type="pres">
      <dgm:prSet presAssocID="{294D6041-5CBA-485F-85ED-E1C001AAD076}" presName="vertTwo" presStyleCnt="0"/>
      <dgm:spPr/>
      <dgm:t>
        <a:bodyPr/>
        <a:lstStyle/>
        <a:p>
          <a:endParaRPr lang="hu-HU"/>
        </a:p>
      </dgm:t>
    </dgm:pt>
    <dgm:pt modelId="{E88C1B86-60C1-46A8-9E9B-FDF7C61EF638}" type="pres">
      <dgm:prSet presAssocID="{294D6041-5CBA-485F-85ED-E1C001AAD07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3E8C5FB-5304-4AE7-AAD0-F5FD5239952F}" type="pres">
      <dgm:prSet presAssocID="{294D6041-5CBA-485F-85ED-E1C001AAD076}" presName="parTransTwo" presStyleCnt="0"/>
      <dgm:spPr/>
      <dgm:t>
        <a:bodyPr/>
        <a:lstStyle/>
        <a:p>
          <a:endParaRPr lang="hu-HU"/>
        </a:p>
      </dgm:t>
    </dgm:pt>
    <dgm:pt modelId="{48148386-47D7-4D32-93B4-577145A62D6A}" type="pres">
      <dgm:prSet presAssocID="{294D6041-5CBA-485F-85ED-E1C001AAD076}" presName="horzTwo" presStyleCnt="0"/>
      <dgm:spPr/>
      <dgm:t>
        <a:bodyPr/>
        <a:lstStyle/>
        <a:p>
          <a:endParaRPr lang="hu-HU"/>
        </a:p>
      </dgm:t>
    </dgm:pt>
    <dgm:pt modelId="{FC67BA30-F307-4D61-9AD9-03815EF9A16A}" type="pres">
      <dgm:prSet presAssocID="{C63A1B7E-DFA9-4983-8114-4831933CAC94}" presName="vertThree" presStyleCnt="0"/>
      <dgm:spPr/>
      <dgm:t>
        <a:bodyPr/>
        <a:lstStyle/>
        <a:p>
          <a:endParaRPr lang="hu-HU"/>
        </a:p>
      </dgm:t>
    </dgm:pt>
    <dgm:pt modelId="{F7606952-BD5D-413B-9FF6-36C0A0E10BDC}" type="pres">
      <dgm:prSet presAssocID="{C63A1B7E-DFA9-4983-8114-4831933CAC9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71D364B-5FDD-455D-812E-CBE600E62E2D}" type="pres">
      <dgm:prSet presAssocID="{C63A1B7E-DFA9-4983-8114-4831933CAC94}" presName="parTransThree" presStyleCnt="0"/>
      <dgm:spPr/>
      <dgm:t>
        <a:bodyPr/>
        <a:lstStyle/>
        <a:p>
          <a:endParaRPr lang="hu-HU"/>
        </a:p>
      </dgm:t>
    </dgm:pt>
    <dgm:pt modelId="{16301987-B58D-4934-88C2-9155E5F37EF1}" type="pres">
      <dgm:prSet presAssocID="{C63A1B7E-DFA9-4983-8114-4831933CAC94}" presName="horzThree" presStyleCnt="0"/>
      <dgm:spPr/>
      <dgm:t>
        <a:bodyPr/>
        <a:lstStyle/>
        <a:p>
          <a:endParaRPr lang="hu-HU"/>
        </a:p>
      </dgm:t>
    </dgm:pt>
    <dgm:pt modelId="{EDB06EC9-01D2-434C-8D0B-7E9D517D0EA9}" type="pres">
      <dgm:prSet presAssocID="{C12D8FFD-9288-4740-AA4A-2BB3E38E6DB9}" presName="vertFour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62A2E3B-3DC6-489B-B743-6FF8D5656DB1}" type="pres">
      <dgm:prSet presAssocID="{C12D8FFD-9288-4740-AA4A-2BB3E38E6DB9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D22B172-F825-43AB-BF76-F182173C5ACA}" type="pres">
      <dgm:prSet presAssocID="{C12D8FFD-9288-4740-AA4A-2BB3E38E6DB9}" presName="horzFour" presStyleCnt="0"/>
      <dgm:spPr/>
      <dgm:t>
        <a:bodyPr/>
        <a:lstStyle/>
        <a:p>
          <a:endParaRPr lang="hu-HU"/>
        </a:p>
      </dgm:t>
    </dgm:pt>
    <dgm:pt modelId="{CF290E74-CCB3-4842-867E-5EB2049C8D16}" type="pres">
      <dgm:prSet presAssocID="{022335E6-0222-430C-B92E-048D3C6C2E9B}" presName="sibSpaceTwo" presStyleCnt="0"/>
      <dgm:spPr/>
      <dgm:t>
        <a:bodyPr/>
        <a:lstStyle/>
        <a:p>
          <a:endParaRPr lang="hu-HU"/>
        </a:p>
      </dgm:t>
    </dgm:pt>
    <dgm:pt modelId="{D5D9F214-6EFC-4EE7-81F7-A8D144B0AA46}" type="pres">
      <dgm:prSet presAssocID="{C82DF5B3-6870-40A5-AB4A-001B135DECBA}" presName="vertTwo" presStyleCnt="0"/>
      <dgm:spPr/>
      <dgm:t>
        <a:bodyPr/>
        <a:lstStyle/>
        <a:p>
          <a:endParaRPr lang="hu-HU"/>
        </a:p>
      </dgm:t>
    </dgm:pt>
    <dgm:pt modelId="{694DF963-EE66-4244-8A58-1948A3F1620F}" type="pres">
      <dgm:prSet presAssocID="{C82DF5B3-6870-40A5-AB4A-001B135DECB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9C523C7-D44D-4E62-8A29-79D215BC2EB7}" type="pres">
      <dgm:prSet presAssocID="{C82DF5B3-6870-40A5-AB4A-001B135DECBA}" presName="parTransTwo" presStyleCnt="0"/>
      <dgm:spPr/>
      <dgm:t>
        <a:bodyPr/>
        <a:lstStyle/>
        <a:p>
          <a:endParaRPr lang="hu-HU"/>
        </a:p>
      </dgm:t>
    </dgm:pt>
    <dgm:pt modelId="{F54E4DA8-EDC3-4CC7-AFA4-84FA71BDADA6}" type="pres">
      <dgm:prSet presAssocID="{C82DF5B3-6870-40A5-AB4A-001B135DECBA}" presName="horzTwo" presStyleCnt="0"/>
      <dgm:spPr/>
      <dgm:t>
        <a:bodyPr/>
        <a:lstStyle/>
        <a:p>
          <a:endParaRPr lang="hu-HU"/>
        </a:p>
      </dgm:t>
    </dgm:pt>
    <dgm:pt modelId="{D6534848-C3E7-47D2-9AF7-F140193B3D23}" type="pres">
      <dgm:prSet presAssocID="{0F093990-AE82-41D2-8BC0-544FAA933C26}" presName="vertThree" presStyleCnt="0"/>
      <dgm:spPr/>
      <dgm:t>
        <a:bodyPr/>
        <a:lstStyle/>
        <a:p>
          <a:endParaRPr lang="hu-HU"/>
        </a:p>
      </dgm:t>
    </dgm:pt>
    <dgm:pt modelId="{7A51C306-9A4D-4C1A-A648-6D168EE8B95A}" type="pres">
      <dgm:prSet presAssocID="{0F093990-AE82-41D2-8BC0-544FAA933C2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69AEF66-43C0-4F43-AC9E-17D838E6138B}" type="pres">
      <dgm:prSet presAssocID="{0F093990-AE82-41D2-8BC0-544FAA933C26}" presName="parTransThree" presStyleCnt="0"/>
      <dgm:spPr/>
      <dgm:t>
        <a:bodyPr/>
        <a:lstStyle/>
        <a:p>
          <a:endParaRPr lang="hu-HU"/>
        </a:p>
      </dgm:t>
    </dgm:pt>
    <dgm:pt modelId="{88E21156-CF02-48D3-80FD-A3934C63082C}" type="pres">
      <dgm:prSet presAssocID="{0F093990-AE82-41D2-8BC0-544FAA933C26}" presName="horzThree" presStyleCnt="0"/>
      <dgm:spPr/>
      <dgm:t>
        <a:bodyPr/>
        <a:lstStyle/>
        <a:p>
          <a:endParaRPr lang="hu-HU"/>
        </a:p>
      </dgm:t>
    </dgm:pt>
    <dgm:pt modelId="{7DD55C3D-C49C-4908-BB3C-BD753A20630D}" type="pres">
      <dgm:prSet presAssocID="{5761D0EF-E5DD-4E03-A2EE-3CDCC6E0F36E}" presName="vertFour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7A0D507-6962-4E9F-961D-F05E760D91A2}" type="pres">
      <dgm:prSet presAssocID="{5761D0EF-E5DD-4E03-A2EE-3CDCC6E0F36E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0A83CBB-76B2-493C-931C-048046224A50}" type="pres">
      <dgm:prSet presAssocID="{5761D0EF-E5DD-4E03-A2EE-3CDCC6E0F36E}" presName="horzFour" presStyleCnt="0"/>
      <dgm:spPr/>
      <dgm:t>
        <a:bodyPr/>
        <a:lstStyle/>
        <a:p>
          <a:endParaRPr lang="hu-HU"/>
        </a:p>
      </dgm:t>
    </dgm:pt>
  </dgm:ptLst>
  <dgm:cxnLst>
    <dgm:cxn modelId="{1CCFB99B-DFEB-400B-8DF3-43AA8DF8FB63}" type="presOf" srcId="{C82DF5B3-6870-40A5-AB4A-001B135DECBA}" destId="{694DF963-EE66-4244-8A58-1948A3F1620F}" srcOrd="0" destOrd="0" presId="urn:microsoft.com/office/officeart/2005/8/layout/hierarchy4"/>
    <dgm:cxn modelId="{F43BA4C9-5AB9-470E-BE09-786C483F77E4}" srcId="{5166E1A1-618E-4017-9B4B-070A75EABDDD}" destId="{294D6041-5CBA-485F-85ED-E1C001AAD076}" srcOrd="0" destOrd="0" parTransId="{4F2E8589-16D4-4EC5-A0F5-7DB318B4A815}" sibTransId="{022335E6-0222-430C-B92E-048D3C6C2E9B}"/>
    <dgm:cxn modelId="{EAB64A0E-FA9B-4390-99AD-511C1D518449}" srcId="{294D6041-5CBA-485F-85ED-E1C001AAD076}" destId="{C63A1B7E-DFA9-4983-8114-4831933CAC94}" srcOrd="0" destOrd="0" parTransId="{5EF06206-4F6D-40AF-B9BC-1C588022622B}" sibTransId="{F49F0BE1-4B27-4016-AF16-AAADDF70FBF2}"/>
    <dgm:cxn modelId="{AA094F4B-2A40-49A4-9938-C97522CFBB06}" srcId="{C63A1B7E-DFA9-4983-8114-4831933CAC94}" destId="{C12D8FFD-9288-4740-AA4A-2BB3E38E6DB9}" srcOrd="0" destOrd="0" parTransId="{85F97442-6DD9-4E12-B5CC-309BB8FEC405}" sibTransId="{9E7DEB94-9EDF-4ACE-939E-4B6C26A1495E}"/>
    <dgm:cxn modelId="{0EAC3593-6BD8-4732-8BE0-DF7DE86CD070}" type="presOf" srcId="{C63A1B7E-DFA9-4983-8114-4831933CAC94}" destId="{F7606952-BD5D-413B-9FF6-36C0A0E10BDC}" srcOrd="0" destOrd="0" presId="urn:microsoft.com/office/officeart/2005/8/layout/hierarchy4"/>
    <dgm:cxn modelId="{FA868140-6F7F-4BF4-B55B-FE6932CDC071}" srcId="{737CC56D-1A35-4B61-B029-E5B4BEE3180C}" destId="{5166E1A1-618E-4017-9B4B-070A75EABDDD}" srcOrd="0" destOrd="0" parTransId="{662AADAA-D849-4804-B09C-47ED6325A5D2}" sibTransId="{61684D60-D01F-471A-AF6F-EE1868456168}"/>
    <dgm:cxn modelId="{6FE4432C-CCD0-4E72-9DE4-61498643D036}" type="presOf" srcId="{5761D0EF-E5DD-4E03-A2EE-3CDCC6E0F36E}" destId="{47A0D507-6962-4E9F-961D-F05E760D91A2}" srcOrd="0" destOrd="0" presId="urn:microsoft.com/office/officeart/2005/8/layout/hierarchy4"/>
    <dgm:cxn modelId="{50717A6C-4171-4726-A363-BC86D23117A1}" type="presOf" srcId="{294D6041-5CBA-485F-85ED-E1C001AAD076}" destId="{E88C1B86-60C1-46A8-9E9B-FDF7C61EF638}" srcOrd="0" destOrd="0" presId="urn:microsoft.com/office/officeart/2005/8/layout/hierarchy4"/>
    <dgm:cxn modelId="{77B357AD-275D-4644-80A0-F69A63E786C3}" type="presOf" srcId="{737CC56D-1A35-4B61-B029-E5B4BEE3180C}" destId="{B4E7F14B-9032-4CF7-978D-064EC098260C}" srcOrd="0" destOrd="0" presId="urn:microsoft.com/office/officeart/2005/8/layout/hierarchy4"/>
    <dgm:cxn modelId="{ACA347F3-84E0-4059-9FB3-635BE5BB6CCE}" type="presOf" srcId="{C12D8FFD-9288-4740-AA4A-2BB3E38E6DB9}" destId="{862A2E3B-3DC6-489B-B743-6FF8D5656DB1}" srcOrd="0" destOrd="0" presId="urn:microsoft.com/office/officeart/2005/8/layout/hierarchy4"/>
    <dgm:cxn modelId="{02CFA3BA-AF81-4CD4-967C-5474CD853ECB}" srcId="{5166E1A1-618E-4017-9B4B-070A75EABDDD}" destId="{C82DF5B3-6870-40A5-AB4A-001B135DECBA}" srcOrd="1" destOrd="0" parTransId="{12FC7B12-D26E-453B-B69C-AA9880C7E0F1}" sibTransId="{2E137620-7909-46DC-9D3D-56C5CD4B1345}"/>
    <dgm:cxn modelId="{5AA897A5-51C9-4002-9A89-E98F77B6BA93}" srcId="{0F093990-AE82-41D2-8BC0-544FAA933C26}" destId="{5761D0EF-E5DD-4E03-A2EE-3CDCC6E0F36E}" srcOrd="0" destOrd="0" parTransId="{BAE14171-DAC6-40B3-896B-EE9FB7697B2A}" sibTransId="{EE52E603-3864-4E0C-B7F0-A03FB86090A7}"/>
    <dgm:cxn modelId="{DDA194F7-4A14-40A9-A55D-1E99272E90CB}" type="presOf" srcId="{0F093990-AE82-41D2-8BC0-544FAA933C26}" destId="{7A51C306-9A4D-4C1A-A648-6D168EE8B95A}" srcOrd="0" destOrd="0" presId="urn:microsoft.com/office/officeart/2005/8/layout/hierarchy4"/>
    <dgm:cxn modelId="{E717CC06-F761-4E6C-AA9A-9EDA58E39914}" type="presOf" srcId="{5166E1A1-618E-4017-9B4B-070A75EABDDD}" destId="{B5148EF0-6768-486A-97CF-D0CDAE93F731}" srcOrd="0" destOrd="0" presId="urn:microsoft.com/office/officeart/2005/8/layout/hierarchy4"/>
    <dgm:cxn modelId="{C506EAFF-5C33-44A4-A57E-A84E832A1817}" srcId="{C82DF5B3-6870-40A5-AB4A-001B135DECBA}" destId="{0F093990-AE82-41D2-8BC0-544FAA933C26}" srcOrd="0" destOrd="0" parTransId="{69497422-AE0E-4281-8B8B-9BEB9F924A40}" sibTransId="{8D3290E8-885E-40CB-A07D-EFDE56158F53}"/>
    <dgm:cxn modelId="{18853BA6-F174-4814-9DFB-7131AE3C11D0}" type="presParOf" srcId="{B4E7F14B-9032-4CF7-978D-064EC098260C}" destId="{A75A294E-3FFB-4967-B877-AAE2D7FA91A4}" srcOrd="0" destOrd="0" presId="urn:microsoft.com/office/officeart/2005/8/layout/hierarchy4"/>
    <dgm:cxn modelId="{7E2D8941-D18F-4E55-8774-5B6BCB1C52E1}" type="presParOf" srcId="{A75A294E-3FFB-4967-B877-AAE2D7FA91A4}" destId="{B5148EF0-6768-486A-97CF-D0CDAE93F731}" srcOrd="0" destOrd="0" presId="urn:microsoft.com/office/officeart/2005/8/layout/hierarchy4"/>
    <dgm:cxn modelId="{AC04185D-6285-418A-918E-271966D36F3C}" type="presParOf" srcId="{A75A294E-3FFB-4967-B877-AAE2D7FA91A4}" destId="{5F9A7FE0-1E79-4C21-9926-04AFCCF608C0}" srcOrd="1" destOrd="0" presId="urn:microsoft.com/office/officeart/2005/8/layout/hierarchy4"/>
    <dgm:cxn modelId="{04EEE13B-0403-45AA-BCAB-467293E558A8}" type="presParOf" srcId="{A75A294E-3FFB-4967-B877-AAE2D7FA91A4}" destId="{88B148C9-ADAA-4685-9F77-CEFE1742D0F0}" srcOrd="2" destOrd="0" presId="urn:microsoft.com/office/officeart/2005/8/layout/hierarchy4"/>
    <dgm:cxn modelId="{3998BA31-F123-4CB8-BAA1-C02B08BB41BC}" type="presParOf" srcId="{88B148C9-ADAA-4685-9F77-CEFE1742D0F0}" destId="{01F14CF7-2C35-4D51-9C4F-23A87A4DB105}" srcOrd="0" destOrd="0" presId="urn:microsoft.com/office/officeart/2005/8/layout/hierarchy4"/>
    <dgm:cxn modelId="{A84A8647-FF8E-43F9-93D4-335FDD404623}" type="presParOf" srcId="{01F14CF7-2C35-4D51-9C4F-23A87A4DB105}" destId="{E88C1B86-60C1-46A8-9E9B-FDF7C61EF638}" srcOrd="0" destOrd="0" presId="urn:microsoft.com/office/officeart/2005/8/layout/hierarchy4"/>
    <dgm:cxn modelId="{94604282-5B52-4BBA-AD16-5E6CDEBBB7D8}" type="presParOf" srcId="{01F14CF7-2C35-4D51-9C4F-23A87A4DB105}" destId="{C3E8C5FB-5304-4AE7-AAD0-F5FD5239952F}" srcOrd="1" destOrd="0" presId="urn:microsoft.com/office/officeart/2005/8/layout/hierarchy4"/>
    <dgm:cxn modelId="{A9C38A08-4275-4913-AF87-982C3BD1BDE2}" type="presParOf" srcId="{01F14CF7-2C35-4D51-9C4F-23A87A4DB105}" destId="{48148386-47D7-4D32-93B4-577145A62D6A}" srcOrd="2" destOrd="0" presId="urn:microsoft.com/office/officeart/2005/8/layout/hierarchy4"/>
    <dgm:cxn modelId="{82431872-B04D-4341-8BBF-F504AD7BACF6}" type="presParOf" srcId="{48148386-47D7-4D32-93B4-577145A62D6A}" destId="{FC67BA30-F307-4D61-9AD9-03815EF9A16A}" srcOrd="0" destOrd="0" presId="urn:microsoft.com/office/officeart/2005/8/layout/hierarchy4"/>
    <dgm:cxn modelId="{27A0C3F1-83B4-45BE-970E-8868BD1AEF3D}" type="presParOf" srcId="{FC67BA30-F307-4D61-9AD9-03815EF9A16A}" destId="{F7606952-BD5D-413B-9FF6-36C0A0E10BDC}" srcOrd="0" destOrd="0" presId="urn:microsoft.com/office/officeart/2005/8/layout/hierarchy4"/>
    <dgm:cxn modelId="{155D2ECE-43EC-4524-828F-2BF1445F0E33}" type="presParOf" srcId="{FC67BA30-F307-4D61-9AD9-03815EF9A16A}" destId="{B71D364B-5FDD-455D-812E-CBE600E62E2D}" srcOrd="1" destOrd="0" presId="urn:microsoft.com/office/officeart/2005/8/layout/hierarchy4"/>
    <dgm:cxn modelId="{5E77E461-076E-4987-B838-99218A25E090}" type="presParOf" srcId="{FC67BA30-F307-4D61-9AD9-03815EF9A16A}" destId="{16301987-B58D-4934-88C2-9155E5F37EF1}" srcOrd="2" destOrd="0" presId="urn:microsoft.com/office/officeart/2005/8/layout/hierarchy4"/>
    <dgm:cxn modelId="{8E00CEF7-5740-47C4-8F76-94E512D69952}" type="presParOf" srcId="{16301987-B58D-4934-88C2-9155E5F37EF1}" destId="{EDB06EC9-01D2-434C-8D0B-7E9D517D0EA9}" srcOrd="0" destOrd="0" presId="urn:microsoft.com/office/officeart/2005/8/layout/hierarchy4"/>
    <dgm:cxn modelId="{E51F07A2-D4BD-4B42-AAF6-E161230F06AB}" type="presParOf" srcId="{EDB06EC9-01D2-434C-8D0B-7E9D517D0EA9}" destId="{862A2E3B-3DC6-489B-B743-6FF8D5656DB1}" srcOrd="0" destOrd="0" presId="urn:microsoft.com/office/officeart/2005/8/layout/hierarchy4"/>
    <dgm:cxn modelId="{27231092-C861-4E6D-AF15-21802E7706D3}" type="presParOf" srcId="{EDB06EC9-01D2-434C-8D0B-7E9D517D0EA9}" destId="{CD22B172-F825-43AB-BF76-F182173C5ACA}" srcOrd="1" destOrd="0" presId="urn:microsoft.com/office/officeart/2005/8/layout/hierarchy4"/>
    <dgm:cxn modelId="{753A9B79-0456-4850-9967-56C99D49A48B}" type="presParOf" srcId="{88B148C9-ADAA-4685-9F77-CEFE1742D0F0}" destId="{CF290E74-CCB3-4842-867E-5EB2049C8D16}" srcOrd="1" destOrd="0" presId="urn:microsoft.com/office/officeart/2005/8/layout/hierarchy4"/>
    <dgm:cxn modelId="{E51580E8-8720-403C-BFF4-34505BDAF05F}" type="presParOf" srcId="{88B148C9-ADAA-4685-9F77-CEFE1742D0F0}" destId="{D5D9F214-6EFC-4EE7-81F7-A8D144B0AA46}" srcOrd="2" destOrd="0" presId="urn:microsoft.com/office/officeart/2005/8/layout/hierarchy4"/>
    <dgm:cxn modelId="{E4624E50-14FE-4250-8466-7BEC6B553598}" type="presParOf" srcId="{D5D9F214-6EFC-4EE7-81F7-A8D144B0AA46}" destId="{694DF963-EE66-4244-8A58-1948A3F1620F}" srcOrd="0" destOrd="0" presId="urn:microsoft.com/office/officeart/2005/8/layout/hierarchy4"/>
    <dgm:cxn modelId="{A53B15A3-194F-4E22-B79A-6DE9500C0B0D}" type="presParOf" srcId="{D5D9F214-6EFC-4EE7-81F7-A8D144B0AA46}" destId="{29C523C7-D44D-4E62-8A29-79D215BC2EB7}" srcOrd="1" destOrd="0" presId="urn:microsoft.com/office/officeart/2005/8/layout/hierarchy4"/>
    <dgm:cxn modelId="{3F775E09-F365-4F34-8517-555ED0A8D63C}" type="presParOf" srcId="{D5D9F214-6EFC-4EE7-81F7-A8D144B0AA46}" destId="{F54E4DA8-EDC3-4CC7-AFA4-84FA71BDADA6}" srcOrd="2" destOrd="0" presId="urn:microsoft.com/office/officeart/2005/8/layout/hierarchy4"/>
    <dgm:cxn modelId="{902E6A4C-45C8-4E62-AE7A-A1065244B663}" type="presParOf" srcId="{F54E4DA8-EDC3-4CC7-AFA4-84FA71BDADA6}" destId="{D6534848-C3E7-47D2-9AF7-F140193B3D23}" srcOrd="0" destOrd="0" presId="urn:microsoft.com/office/officeart/2005/8/layout/hierarchy4"/>
    <dgm:cxn modelId="{88316174-D29E-4D05-95BE-E5E4C4A3C566}" type="presParOf" srcId="{D6534848-C3E7-47D2-9AF7-F140193B3D23}" destId="{7A51C306-9A4D-4C1A-A648-6D168EE8B95A}" srcOrd="0" destOrd="0" presId="urn:microsoft.com/office/officeart/2005/8/layout/hierarchy4"/>
    <dgm:cxn modelId="{F12F75E6-9E3B-4EA1-A6CD-F323B181CE53}" type="presParOf" srcId="{D6534848-C3E7-47D2-9AF7-F140193B3D23}" destId="{169AEF66-43C0-4F43-AC9E-17D838E6138B}" srcOrd="1" destOrd="0" presId="urn:microsoft.com/office/officeart/2005/8/layout/hierarchy4"/>
    <dgm:cxn modelId="{48FEA908-9523-4193-8CE1-EBBE8CEE8363}" type="presParOf" srcId="{D6534848-C3E7-47D2-9AF7-F140193B3D23}" destId="{88E21156-CF02-48D3-80FD-A3934C63082C}" srcOrd="2" destOrd="0" presId="urn:microsoft.com/office/officeart/2005/8/layout/hierarchy4"/>
    <dgm:cxn modelId="{39F42485-E92A-4676-BAE0-6D337A956CF1}" type="presParOf" srcId="{88E21156-CF02-48D3-80FD-A3934C63082C}" destId="{7DD55C3D-C49C-4908-BB3C-BD753A20630D}" srcOrd="0" destOrd="0" presId="urn:microsoft.com/office/officeart/2005/8/layout/hierarchy4"/>
    <dgm:cxn modelId="{1636F48F-DBE1-42EA-8473-8E00B71372F2}" type="presParOf" srcId="{7DD55C3D-C49C-4908-BB3C-BD753A20630D}" destId="{47A0D507-6962-4E9F-961D-F05E760D91A2}" srcOrd="0" destOrd="0" presId="urn:microsoft.com/office/officeart/2005/8/layout/hierarchy4"/>
    <dgm:cxn modelId="{56B4D72C-383C-47F4-8F7D-3ED98E491B85}" type="presParOf" srcId="{7DD55C3D-C49C-4908-BB3C-BD753A20630D}" destId="{00A83CBB-76B2-493C-931C-048046224A5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B41B4-E04B-45DF-B9A7-ACD197CDF071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</dgm:pt>
    <dgm:pt modelId="{8731381A-ED6A-4F33-A844-BFF20AFB719B}">
      <dgm:prSet phldrT="[Szöveg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hu-HU" sz="1400" dirty="0" smtClean="0"/>
            <a:t>Képzések</a:t>
          </a:r>
          <a:endParaRPr lang="hu-HU" sz="1400" dirty="0"/>
        </a:p>
      </dgm:t>
    </dgm:pt>
    <dgm:pt modelId="{E67DD2AA-78AF-49CD-B668-7A3F922D9697}" type="parTrans" cxnId="{E6B17167-121B-41AE-9BC0-703DEE3C4BD1}">
      <dgm:prSet/>
      <dgm:spPr/>
      <dgm:t>
        <a:bodyPr/>
        <a:lstStyle/>
        <a:p>
          <a:endParaRPr lang="hu-HU" sz="1600"/>
        </a:p>
      </dgm:t>
    </dgm:pt>
    <dgm:pt modelId="{062AC927-ECDC-4DA5-B230-FDF333F74A2D}" type="sibTrans" cxnId="{E6B17167-121B-41AE-9BC0-703DEE3C4BD1}">
      <dgm:prSet/>
      <dgm:spPr/>
      <dgm:t>
        <a:bodyPr/>
        <a:lstStyle/>
        <a:p>
          <a:endParaRPr lang="hu-HU" sz="1600"/>
        </a:p>
      </dgm:t>
    </dgm:pt>
    <dgm:pt modelId="{30F87C97-AB2D-4ABA-9E5B-719606E72C38}">
      <dgm:prSet phldrT="[Szöveg]" custT="1"/>
      <dgm:spPr/>
      <dgm:t>
        <a:bodyPr/>
        <a:lstStyle/>
        <a:p>
          <a:r>
            <a:rPr lang="hu-HU" sz="1400" dirty="0" smtClean="0"/>
            <a:t>Szakmai tanácsok</a:t>
          </a:r>
          <a:endParaRPr lang="hu-HU" sz="1400" dirty="0"/>
        </a:p>
      </dgm:t>
    </dgm:pt>
    <dgm:pt modelId="{C81E9177-5B73-4BBA-BE34-107F8DE8E881}" type="parTrans" cxnId="{CAD148E3-BEE4-4A03-BF4A-1836F641A6D7}">
      <dgm:prSet/>
      <dgm:spPr/>
      <dgm:t>
        <a:bodyPr/>
        <a:lstStyle/>
        <a:p>
          <a:endParaRPr lang="hu-HU" sz="1600"/>
        </a:p>
      </dgm:t>
    </dgm:pt>
    <dgm:pt modelId="{742395C5-A007-46B8-82C2-9D5208824360}" type="sibTrans" cxnId="{CAD148E3-BEE4-4A03-BF4A-1836F641A6D7}">
      <dgm:prSet/>
      <dgm:spPr/>
      <dgm:t>
        <a:bodyPr/>
        <a:lstStyle/>
        <a:p>
          <a:endParaRPr lang="hu-HU" sz="1600"/>
        </a:p>
      </dgm:t>
    </dgm:pt>
    <dgm:pt modelId="{498F1825-A465-450C-B742-EC273132BBC1}">
      <dgm:prSet phldrT="[Szöveg]" custT="1"/>
      <dgm:spPr/>
      <dgm:t>
        <a:bodyPr/>
        <a:lstStyle/>
        <a:p>
          <a:r>
            <a:rPr lang="hu-HU" sz="1400" dirty="0" smtClean="0"/>
            <a:t>Ellenőrzés-fejlesztés</a:t>
          </a:r>
          <a:endParaRPr lang="hu-HU" sz="1400" dirty="0"/>
        </a:p>
      </dgm:t>
    </dgm:pt>
    <dgm:pt modelId="{C151A45C-9BA0-422C-A2B9-1F74B574A209}" type="parTrans" cxnId="{AC0FAF5A-0520-4FD5-BE73-DAE49DBBDDDE}">
      <dgm:prSet/>
      <dgm:spPr/>
      <dgm:t>
        <a:bodyPr/>
        <a:lstStyle/>
        <a:p>
          <a:endParaRPr lang="hu-HU" sz="1600"/>
        </a:p>
      </dgm:t>
    </dgm:pt>
    <dgm:pt modelId="{F70A44DD-9848-4E7D-AD77-195945DFA60E}" type="sibTrans" cxnId="{AC0FAF5A-0520-4FD5-BE73-DAE49DBBDDDE}">
      <dgm:prSet/>
      <dgm:spPr/>
      <dgm:t>
        <a:bodyPr/>
        <a:lstStyle/>
        <a:p>
          <a:endParaRPr lang="hu-HU" sz="1600"/>
        </a:p>
      </dgm:t>
    </dgm:pt>
    <dgm:pt modelId="{C5B38C37-DBE4-49F2-ABFD-44CA971B37B6}">
      <dgm:prSet phldrT="[Szöveg]" custT="1"/>
      <dgm:spPr/>
      <dgm:t>
        <a:bodyPr/>
        <a:lstStyle/>
        <a:p>
          <a:r>
            <a:rPr lang="hu-HU" sz="1400" dirty="0" smtClean="0"/>
            <a:t>Központi szociális </a:t>
          </a:r>
          <a:r>
            <a:rPr lang="hu-HU" sz="1400" dirty="0" err="1" smtClean="0"/>
            <a:t>nyilvántar-tások</a:t>
          </a:r>
          <a:endParaRPr lang="hu-HU" sz="1400" dirty="0"/>
        </a:p>
      </dgm:t>
    </dgm:pt>
    <dgm:pt modelId="{780448E4-BE44-41D5-A244-CF463EEFEE0F}" type="parTrans" cxnId="{21F30D52-335A-43CC-B033-C614BB32A2AA}">
      <dgm:prSet/>
      <dgm:spPr/>
      <dgm:t>
        <a:bodyPr/>
        <a:lstStyle/>
        <a:p>
          <a:endParaRPr lang="hu-HU" sz="1600"/>
        </a:p>
      </dgm:t>
    </dgm:pt>
    <dgm:pt modelId="{632CDD91-36F3-4A79-B95F-7AF27F6E6FA0}" type="sibTrans" cxnId="{21F30D52-335A-43CC-B033-C614BB32A2AA}">
      <dgm:prSet/>
      <dgm:spPr/>
      <dgm:t>
        <a:bodyPr/>
        <a:lstStyle/>
        <a:p>
          <a:endParaRPr lang="hu-HU" sz="1600"/>
        </a:p>
      </dgm:t>
    </dgm:pt>
    <dgm:pt modelId="{FE8DC9AE-A7E4-4258-85BE-3AA656A10BAB}">
      <dgm:prSet phldrT="[Szöveg]" custT="1"/>
      <dgm:spPr/>
      <dgm:t>
        <a:bodyPr/>
        <a:lstStyle/>
        <a:p>
          <a:r>
            <a:rPr lang="hu-HU" sz="1400" dirty="0" smtClean="0"/>
            <a:t>Szociális Ágazati Portál</a:t>
          </a:r>
          <a:endParaRPr lang="hu-HU" sz="1400" dirty="0"/>
        </a:p>
      </dgm:t>
    </dgm:pt>
    <dgm:pt modelId="{2C1061FE-232D-4A99-BC13-2975A7FE9BAB}" type="parTrans" cxnId="{FD0F8DBB-2A1C-440F-AFD5-6E21CB40B4C9}">
      <dgm:prSet/>
      <dgm:spPr/>
      <dgm:t>
        <a:bodyPr/>
        <a:lstStyle/>
        <a:p>
          <a:endParaRPr lang="hu-HU" sz="1600"/>
        </a:p>
      </dgm:t>
    </dgm:pt>
    <dgm:pt modelId="{6A404438-4E7C-41C9-A7BB-45D2AF5C1844}" type="sibTrans" cxnId="{FD0F8DBB-2A1C-440F-AFD5-6E21CB40B4C9}">
      <dgm:prSet/>
      <dgm:spPr/>
      <dgm:t>
        <a:bodyPr/>
        <a:lstStyle/>
        <a:p>
          <a:endParaRPr lang="hu-HU" sz="1600"/>
        </a:p>
      </dgm:t>
    </dgm:pt>
    <dgm:pt modelId="{32C3C6DC-6C5E-4531-8743-332F19F51C1F}">
      <dgm:prSet phldrT="[Szöveg]" custT="1"/>
      <dgm:spPr/>
      <dgm:t>
        <a:bodyPr/>
        <a:lstStyle/>
        <a:p>
          <a:r>
            <a:rPr lang="hu-HU" sz="1400" dirty="0" smtClean="0"/>
            <a:t>Szakpolitikai döntések támogatása</a:t>
          </a:r>
          <a:endParaRPr lang="hu-HU" sz="1400" dirty="0"/>
        </a:p>
      </dgm:t>
    </dgm:pt>
    <dgm:pt modelId="{EE58B106-904B-4007-9C46-65BA184705F6}" type="parTrans" cxnId="{575B584B-8310-4DF2-A1E8-4754F969AD64}">
      <dgm:prSet/>
      <dgm:spPr/>
      <dgm:t>
        <a:bodyPr/>
        <a:lstStyle/>
        <a:p>
          <a:endParaRPr lang="hu-HU" sz="1600"/>
        </a:p>
      </dgm:t>
    </dgm:pt>
    <dgm:pt modelId="{CA21549F-5293-45B3-AC7F-979600CBDD06}" type="sibTrans" cxnId="{575B584B-8310-4DF2-A1E8-4754F969AD64}">
      <dgm:prSet/>
      <dgm:spPr/>
      <dgm:t>
        <a:bodyPr/>
        <a:lstStyle/>
        <a:p>
          <a:endParaRPr lang="hu-HU" sz="1600"/>
        </a:p>
      </dgm:t>
    </dgm:pt>
    <dgm:pt modelId="{034EA4F8-BE49-4FD5-8E1D-020646B4EDC9}">
      <dgm:prSet phldrT="[Szöveg]" custT="1"/>
      <dgm:spPr/>
      <dgm:t>
        <a:bodyPr/>
        <a:lstStyle/>
        <a:p>
          <a:r>
            <a:rPr lang="hu-HU" sz="1400" dirty="0" smtClean="0"/>
            <a:t>Kutatások-elemzések</a:t>
          </a:r>
          <a:endParaRPr lang="hu-HU" sz="1400" dirty="0"/>
        </a:p>
      </dgm:t>
    </dgm:pt>
    <dgm:pt modelId="{BD009D90-0978-4CEF-AF4F-B6F0861BB383}" type="parTrans" cxnId="{298E9386-68CE-443B-A14D-B41D4A7B05F5}">
      <dgm:prSet/>
      <dgm:spPr/>
      <dgm:t>
        <a:bodyPr/>
        <a:lstStyle/>
        <a:p>
          <a:endParaRPr lang="hu-HU" sz="1600"/>
        </a:p>
      </dgm:t>
    </dgm:pt>
    <dgm:pt modelId="{558EC689-508A-42A4-B9A8-BAA27BEDA8EE}" type="sibTrans" cxnId="{298E9386-68CE-443B-A14D-B41D4A7B05F5}">
      <dgm:prSet/>
      <dgm:spPr/>
      <dgm:t>
        <a:bodyPr/>
        <a:lstStyle/>
        <a:p>
          <a:endParaRPr lang="hu-HU" sz="1600"/>
        </a:p>
      </dgm:t>
    </dgm:pt>
    <dgm:pt modelId="{2722DC53-0ED9-4744-8D57-137990A216B6}">
      <dgm:prSet phldrT="[Szöveg]" custT="1"/>
      <dgm:spPr/>
      <dgm:t>
        <a:bodyPr/>
        <a:lstStyle/>
        <a:p>
          <a:r>
            <a:rPr lang="hu-HU" sz="1400" dirty="0" smtClean="0"/>
            <a:t>Projektek</a:t>
          </a:r>
          <a:endParaRPr lang="hu-HU" sz="1400" dirty="0"/>
        </a:p>
      </dgm:t>
    </dgm:pt>
    <dgm:pt modelId="{5B899A39-96EC-4D6B-9D31-DF56DE6536E5}" type="parTrans" cxnId="{0DBFBDAC-D322-4706-9D0F-446E717199B4}">
      <dgm:prSet/>
      <dgm:spPr/>
      <dgm:t>
        <a:bodyPr/>
        <a:lstStyle/>
        <a:p>
          <a:endParaRPr lang="hu-HU"/>
        </a:p>
      </dgm:t>
    </dgm:pt>
    <dgm:pt modelId="{58A50BE8-DEF5-469A-B006-62D0736DD6EA}" type="sibTrans" cxnId="{0DBFBDAC-D322-4706-9D0F-446E717199B4}">
      <dgm:prSet/>
      <dgm:spPr/>
      <dgm:t>
        <a:bodyPr/>
        <a:lstStyle/>
        <a:p>
          <a:endParaRPr lang="hu-HU"/>
        </a:p>
      </dgm:t>
    </dgm:pt>
    <dgm:pt modelId="{4686BE8A-9FA6-4F0E-8797-4F37A1651351}">
      <dgm:prSet phldrT="[Szöveg]" custT="1"/>
      <dgm:spPr/>
      <dgm:t>
        <a:bodyPr/>
        <a:lstStyle/>
        <a:p>
          <a:r>
            <a:rPr lang="hu-HU" sz="1600" b="1" dirty="0" smtClean="0"/>
            <a:t>NRSZH</a:t>
          </a:r>
          <a:endParaRPr lang="hu-HU" sz="1600" b="1" dirty="0"/>
        </a:p>
      </dgm:t>
    </dgm:pt>
    <dgm:pt modelId="{73846AB7-2C59-4AF1-9E14-FAB22DDBFFF6}" type="sibTrans" cxnId="{C0248A18-1DE0-436E-B851-82B2F16DE04E}">
      <dgm:prSet/>
      <dgm:spPr/>
      <dgm:t>
        <a:bodyPr/>
        <a:lstStyle/>
        <a:p>
          <a:endParaRPr lang="hu-HU" sz="1600"/>
        </a:p>
      </dgm:t>
    </dgm:pt>
    <dgm:pt modelId="{9E471285-DA7D-4114-9AE1-394D2A08FC6F}" type="parTrans" cxnId="{C0248A18-1DE0-436E-B851-82B2F16DE04E}">
      <dgm:prSet/>
      <dgm:spPr/>
      <dgm:t>
        <a:bodyPr/>
        <a:lstStyle/>
        <a:p>
          <a:endParaRPr lang="hu-HU" sz="1600"/>
        </a:p>
      </dgm:t>
    </dgm:pt>
    <dgm:pt modelId="{9D05111D-A7F4-4850-A3F8-C156069786CD}">
      <dgm:prSet phldrT="[Szöveg]" custT="1"/>
      <dgm:spPr/>
      <dgm:t>
        <a:bodyPr/>
        <a:lstStyle/>
        <a:p>
          <a:r>
            <a:rPr lang="hu-HU" sz="1400" dirty="0" err="1" smtClean="0"/>
            <a:t>Szakmafej-lesztés</a:t>
          </a:r>
          <a:r>
            <a:rPr lang="hu-HU" sz="1400" dirty="0" smtClean="0"/>
            <a:t> – módszertan</a:t>
          </a:r>
          <a:endParaRPr lang="hu-HU" sz="1400" dirty="0"/>
        </a:p>
      </dgm:t>
    </dgm:pt>
    <dgm:pt modelId="{29E788D1-D51B-4ABA-AE29-D8E37F3718B0}" type="parTrans" cxnId="{D99099A2-B14A-4AEB-A709-3E314F3CF901}">
      <dgm:prSet/>
      <dgm:spPr/>
      <dgm:t>
        <a:bodyPr/>
        <a:lstStyle/>
        <a:p>
          <a:endParaRPr lang="hu-HU"/>
        </a:p>
      </dgm:t>
    </dgm:pt>
    <dgm:pt modelId="{23224971-B148-443B-A274-26B715B12925}" type="sibTrans" cxnId="{D99099A2-B14A-4AEB-A709-3E314F3CF901}">
      <dgm:prSet/>
      <dgm:spPr/>
      <dgm:t>
        <a:bodyPr/>
        <a:lstStyle/>
        <a:p>
          <a:endParaRPr lang="hu-HU"/>
        </a:p>
      </dgm:t>
    </dgm:pt>
    <dgm:pt modelId="{62C2D1C6-AA8D-42D8-AEBE-735C69BA4EE2}" type="pres">
      <dgm:prSet presAssocID="{B6DB41B4-E04B-45DF-B9A7-ACD197CDF071}" presName="composite" presStyleCnt="0">
        <dgm:presLayoutVars>
          <dgm:chMax val="1"/>
          <dgm:dir/>
          <dgm:resizeHandles val="exact"/>
        </dgm:presLayoutVars>
      </dgm:prSet>
      <dgm:spPr/>
    </dgm:pt>
    <dgm:pt modelId="{BB002877-EC06-4E2E-9905-59E4FD453E07}" type="pres">
      <dgm:prSet presAssocID="{B6DB41B4-E04B-45DF-B9A7-ACD197CDF071}" presName="radial" presStyleCnt="0">
        <dgm:presLayoutVars>
          <dgm:animLvl val="ctr"/>
        </dgm:presLayoutVars>
      </dgm:prSet>
      <dgm:spPr/>
    </dgm:pt>
    <dgm:pt modelId="{B650BB2A-CA33-44DC-9F1A-13462E7A715F}" type="pres">
      <dgm:prSet presAssocID="{4686BE8A-9FA6-4F0E-8797-4F37A1651351}" presName="centerShape" presStyleLbl="vennNode1" presStyleIdx="0" presStyleCnt="10" custScaleX="41644" custScaleY="37859"/>
      <dgm:spPr>
        <a:prstGeom prst="star32">
          <a:avLst/>
        </a:prstGeom>
      </dgm:spPr>
      <dgm:t>
        <a:bodyPr/>
        <a:lstStyle/>
        <a:p>
          <a:endParaRPr lang="hu-HU"/>
        </a:p>
      </dgm:t>
    </dgm:pt>
    <dgm:pt modelId="{52A78A34-9A5C-491F-A271-6F3995FD3287}" type="pres">
      <dgm:prSet presAssocID="{8731381A-ED6A-4F33-A844-BFF20AFB719B}" presName="node" presStyleLbl="vennNode1" presStyleIdx="1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6D12F5DB-D1BE-4546-8048-CEB05FB34F28}" type="pres">
      <dgm:prSet presAssocID="{30F87C97-AB2D-4ABA-9E5B-719606E72C38}" presName="node" presStyleLbl="vennNode1" presStyleIdx="2" presStyleCnt="10" custRadScaleRad="98725" custRadScaleInc="319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D27674B9-FB1C-4206-A985-74082A91717B}" type="pres">
      <dgm:prSet presAssocID="{498F1825-A465-450C-B742-EC273132BBC1}" presName="node" presStyleLbl="vennNode1" presStyleIdx="3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07760241-D0B2-49B1-BBB9-B7F4AF3881C3}" type="pres">
      <dgm:prSet presAssocID="{C5B38C37-DBE4-49F2-ABFD-44CA971B37B6}" presName="node" presStyleLbl="vennNode1" presStyleIdx="4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FBF22EEA-7056-4C84-82F8-F81D8A096B54}" type="pres">
      <dgm:prSet presAssocID="{FE8DC9AE-A7E4-4258-85BE-3AA656A10BAB}" presName="node" presStyleLbl="vennNode1" presStyleIdx="5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3727715-5424-4A58-A344-2A23D02DCB83}" type="pres">
      <dgm:prSet presAssocID="{32C3C6DC-6C5E-4531-8743-332F19F51C1F}" presName="node" presStyleLbl="vennNode1" presStyleIdx="6" presStyleCnt="10" custScaleX="111643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DE1EA-ED9C-4E83-8626-461D44FA405C}" type="pres">
      <dgm:prSet presAssocID="{034EA4F8-BE49-4FD5-8E1D-020646B4EDC9}" presName="node" presStyleLbl="vennNode1" presStyleIdx="7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70F71-FA33-4A06-823F-0FA39109AF5C}" type="pres">
      <dgm:prSet presAssocID="{2722DC53-0ED9-4744-8D57-137990A216B6}" presName="node" presStyleLbl="vennNode1" presStyleIdx="8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0B3B7AD-5B67-4381-81F1-416C9A1C1D21}" type="pres">
      <dgm:prSet presAssocID="{9D05111D-A7F4-4850-A3F8-C156069786CD}" presName="node" presStyleLbl="vennNode1" presStyleIdx="9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</dgm:ptLst>
  <dgm:cxnLst>
    <dgm:cxn modelId="{D67AFF11-6396-41DF-8B6D-EF48D5DE9721}" type="presOf" srcId="{498F1825-A465-450C-B742-EC273132BBC1}" destId="{D27674B9-FB1C-4206-A985-74082A91717B}" srcOrd="0" destOrd="0" presId="urn:microsoft.com/office/officeart/2005/8/layout/radial3"/>
    <dgm:cxn modelId="{FD0F8DBB-2A1C-440F-AFD5-6E21CB40B4C9}" srcId="{4686BE8A-9FA6-4F0E-8797-4F37A1651351}" destId="{FE8DC9AE-A7E4-4258-85BE-3AA656A10BAB}" srcOrd="4" destOrd="0" parTransId="{2C1061FE-232D-4A99-BC13-2975A7FE9BAB}" sibTransId="{6A404438-4E7C-41C9-A7BB-45D2AF5C1844}"/>
    <dgm:cxn modelId="{08E6193C-D80B-466F-8717-D3CDA1E0EEB2}" type="presOf" srcId="{8731381A-ED6A-4F33-A844-BFF20AFB719B}" destId="{52A78A34-9A5C-491F-A271-6F3995FD3287}" srcOrd="0" destOrd="0" presId="urn:microsoft.com/office/officeart/2005/8/layout/radial3"/>
    <dgm:cxn modelId="{DC91B2D2-EABB-4E8B-BDF2-BC7E42C443EE}" type="presOf" srcId="{4686BE8A-9FA6-4F0E-8797-4F37A1651351}" destId="{B650BB2A-CA33-44DC-9F1A-13462E7A715F}" srcOrd="0" destOrd="0" presId="urn:microsoft.com/office/officeart/2005/8/layout/radial3"/>
    <dgm:cxn modelId="{D1954AA0-3BD3-44F7-B5CF-CD2F2C7FF6EC}" type="presOf" srcId="{B6DB41B4-E04B-45DF-B9A7-ACD197CDF071}" destId="{62C2D1C6-AA8D-42D8-AEBE-735C69BA4EE2}" srcOrd="0" destOrd="0" presId="urn:microsoft.com/office/officeart/2005/8/layout/radial3"/>
    <dgm:cxn modelId="{B8D2B238-6E70-47FA-9E9B-004EF646FCD9}" type="presOf" srcId="{034EA4F8-BE49-4FD5-8E1D-020646B4EDC9}" destId="{C7EDE1EA-ED9C-4E83-8626-461D44FA405C}" srcOrd="0" destOrd="0" presId="urn:microsoft.com/office/officeart/2005/8/layout/radial3"/>
    <dgm:cxn modelId="{AC0FAF5A-0520-4FD5-BE73-DAE49DBBDDDE}" srcId="{4686BE8A-9FA6-4F0E-8797-4F37A1651351}" destId="{498F1825-A465-450C-B742-EC273132BBC1}" srcOrd="2" destOrd="0" parTransId="{C151A45C-9BA0-422C-A2B9-1F74B574A209}" sibTransId="{F70A44DD-9848-4E7D-AD77-195945DFA60E}"/>
    <dgm:cxn modelId="{72F34ABD-1B50-41D1-8683-F6BD3271D6A0}" type="presOf" srcId="{2722DC53-0ED9-4744-8D57-137990A216B6}" destId="{C7E70F71-FA33-4A06-823F-0FA39109AF5C}" srcOrd="0" destOrd="0" presId="urn:microsoft.com/office/officeart/2005/8/layout/radial3"/>
    <dgm:cxn modelId="{FAEF3938-CCE5-4A6C-A17A-EE3B7835269A}" type="presOf" srcId="{30F87C97-AB2D-4ABA-9E5B-719606E72C38}" destId="{6D12F5DB-D1BE-4546-8048-CEB05FB34F28}" srcOrd="0" destOrd="0" presId="urn:microsoft.com/office/officeart/2005/8/layout/radial3"/>
    <dgm:cxn modelId="{0DBFBDAC-D322-4706-9D0F-446E717199B4}" srcId="{4686BE8A-9FA6-4F0E-8797-4F37A1651351}" destId="{2722DC53-0ED9-4744-8D57-137990A216B6}" srcOrd="7" destOrd="0" parTransId="{5B899A39-96EC-4D6B-9D31-DF56DE6536E5}" sibTransId="{58A50BE8-DEF5-469A-B006-62D0736DD6EA}"/>
    <dgm:cxn modelId="{9D20F68D-9F60-45F7-95CF-A3A3438096FA}" type="presOf" srcId="{C5B38C37-DBE4-49F2-ABFD-44CA971B37B6}" destId="{07760241-D0B2-49B1-BBB9-B7F4AF3881C3}" srcOrd="0" destOrd="0" presId="urn:microsoft.com/office/officeart/2005/8/layout/radial3"/>
    <dgm:cxn modelId="{D99099A2-B14A-4AEB-A709-3E314F3CF901}" srcId="{4686BE8A-9FA6-4F0E-8797-4F37A1651351}" destId="{9D05111D-A7F4-4850-A3F8-C156069786CD}" srcOrd="8" destOrd="0" parTransId="{29E788D1-D51B-4ABA-AE29-D8E37F3718B0}" sibTransId="{23224971-B148-443B-A274-26B715B12925}"/>
    <dgm:cxn modelId="{983BF526-658D-49BB-BE7E-19638E2D7C71}" type="presOf" srcId="{9D05111D-A7F4-4850-A3F8-C156069786CD}" destId="{A0B3B7AD-5B67-4381-81F1-416C9A1C1D21}" srcOrd="0" destOrd="0" presId="urn:microsoft.com/office/officeart/2005/8/layout/radial3"/>
    <dgm:cxn modelId="{C0248A18-1DE0-436E-B851-82B2F16DE04E}" srcId="{B6DB41B4-E04B-45DF-B9A7-ACD197CDF071}" destId="{4686BE8A-9FA6-4F0E-8797-4F37A1651351}" srcOrd="0" destOrd="0" parTransId="{9E471285-DA7D-4114-9AE1-394D2A08FC6F}" sibTransId="{73846AB7-2C59-4AF1-9E14-FAB22DDBFFF6}"/>
    <dgm:cxn modelId="{21F30D52-335A-43CC-B033-C614BB32A2AA}" srcId="{4686BE8A-9FA6-4F0E-8797-4F37A1651351}" destId="{C5B38C37-DBE4-49F2-ABFD-44CA971B37B6}" srcOrd="3" destOrd="0" parTransId="{780448E4-BE44-41D5-A244-CF463EEFEE0F}" sibTransId="{632CDD91-36F3-4A79-B95F-7AF27F6E6FA0}"/>
    <dgm:cxn modelId="{CAD148E3-BEE4-4A03-BF4A-1836F641A6D7}" srcId="{4686BE8A-9FA6-4F0E-8797-4F37A1651351}" destId="{30F87C97-AB2D-4ABA-9E5B-719606E72C38}" srcOrd="1" destOrd="0" parTransId="{C81E9177-5B73-4BBA-BE34-107F8DE8E881}" sibTransId="{742395C5-A007-46B8-82C2-9D5208824360}"/>
    <dgm:cxn modelId="{E6B17167-121B-41AE-9BC0-703DEE3C4BD1}" srcId="{4686BE8A-9FA6-4F0E-8797-4F37A1651351}" destId="{8731381A-ED6A-4F33-A844-BFF20AFB719B}" srcOrd="0" destOrd="0" parTransId="{E67DD2AA-78AF-49CD-B668-7A3F922D9697}" sibTransId="{062AC927-ECDC-4DA5-B230-FDF333F74A2D}"/>
    <dgm:cxn modelId="{88AD2CAF-8FB8-4471-B24D-7B2E658E6D2B}" type="presOf" srcId="{32C3C6DC-6C5E-4531-8743-332F19F51C1F}" destId="{A3727715-5424-4A58-A344-2A23D02DCB83}" srcOrd="0" destOrd="0" presId="urn:microsoft.com/office/officeart/2005/8/layout/radial3"/>
    <dgm:cxn modelId="{298E9386-68CE-443B-A14D-B41D4A7B05F5}" srcId="{4686BE8A-9FA6-4F0E-8797-4F37A1651351}" destId="{034EA4F8-BE49-4FD5-8E1D-020646B4EDC9}" srcOrd="6" destOrd="0" parTransId="{BD009D90-0978-4CEF-AF4F-B6F0861BB383}" sibTransId="{558EC689-508A-42A4-B9A8-BAA27BEDA8EE}"/>
    <dgm:cxn modelId="{135C4E41-C03F-40AC-BE66-E0FA52DD126C}" type="presOf" srcId="{FE8DC9AE-A7E4-4258-85BE-3AA656A10BAB}" destId="{FBF22EEA-7056-4C84-82F8-F81D8A096B54}" srcOrd="0" destOrd="0" presId="urn:microsoft.com/office/officeart/2005/8/layout/radial3"/>
    <dgm:cxn modelId="{575B584B-8310-4DF2-A1E8-4754F969AD64}" srcId="{4686BE8A-9FA6-4F0E-8797-4F37A1651351}" destId="{32C3C6DC-6C5E-4531-8743-332F19F51C1F}" srcOrd="5" destOrd="0" parTransId="{EE58B106-904B-4007-9C46-65BA184705F6}" sibTransId="{CA21549F-5293-45B3-AC7F-979600CBDD06}"/>
    <dgm:cxn modelId="{B0C9088A-9D55-4BAD-ADF7-AFADB487E54E}" type="presParOf" srcId="{62C2D1C6-AA8D-42D8-AEBE-735C69BA4EE2}" destId="{BB002877-EC06-4E2E-9905-59E4FD453E07}" srcOrd="0" destOrd="0" presId="urn:microsoft.com/office/officeart/2005/8/layout/radial3"/>
    <dgm:cxn modelId="{2811B167-5B9E-4C32-B567-DE4B83C4835F}" type="presParOf" srcId="{BB002877-EC06-4E2E-9905-59E4FD453E07}" destId="{B650BB2A-CA33-44DC-9F1A-13462E7A715F}" srcOrd="0" destOrd="0" presId="urn:microsoft.com/office/officeart/2005/8/layout/radial3"/>
    <dgm:cxn modelId="{F08C2298-D687-4DE0-88C5-50F23C2F2972}" type="presParOf" srcId="{BB002877-EC06-4E2E-9905-59E4FD453E07}" destId="{52A78A34-9A5C-491F-A271-6F3995FD3287}" srcOrd="1" destOrd="0" presId="urn:microsoft.com/office/officeart/2005/8/layout/radial3"/>
    <dgm:cxn modelId="{857EDBBA-E1FC-4C11-9C95-9130F6AC1D62}" type="presParOf" srcId="{BB002877-EC06-4E2E-9905-59E4FD453E07}" destId="{6D12F5DB-D1BE-4546-8048-CEB05FB34F28}" srcOrd="2" destOrd="0" presId="urn:microsoft.com/office/officeart/2005/8/layout/radial3"/>
    <dgm:cxn modelId="{A9D8A047-F63E-44A1-81C3-D2EEB2566973}" type="presParOf" srcId="{BB002877-EC06-4E2E-9905-59E4FD453E07}" destId="{D27674B9-FB1C-4206-A985-74082A91717B}" srcOrd="3" destOrd="0" presId="urn:microsoft.com/office/officeart/2005/8/layout/radial3"/>
    <dgm:cxn modelId="{57F85F68-3578-463F-8227-1494F0ADF4D5}" type="presParOf" srcId="{BB002877-EC06-4E2E-9905-59E4FD453E07}" destId="{07760241-D0B2-49B1-BBB9-B7F4AF3881C3}" srcOrd="4" destOrd="0" presId="urn:microsoft.com/office/officeart/2005/8/layout/radial3"/>
    <dgm:cxn modelId="{BFA8802C-29CB-42F4-9093-C86B45148C66}" type="presParOf" srcId="{BB002877-EC06-4E2E-9905-59E4FD453E07}" destId="{FBF22EEA-7056-4C84-82F8-F81D8A096B54}" srcOrd="5" destOrd="0" presId="urn:microsoft.com/office/officeart/2005/8/layout/radial3"/>
    <dgm:cxn modelId="{BC86F437-08E0-4004-B483-BEBEDC0A96E8}" type="presParOf" srcId="{BB002877-EC06-4E2E-9905-59E4FD453E07}" destId="{A3727715-5424-4A58-A344-2A23D02DCB83}" srcOrd="6" destOrd="0" presId="urn:microsoft.com/office/officeart/2005/8/layout/radial3"/>
    <dgm:cxn modelId="{F6463FDE-4527-44E6-9DCE-DA6623E0D570}" type="presParOf" srcId="{BB002877-EC06-4E2E-9905-59E4FD453E07}" destId="{C7EDE1EA-ED9C-4E83-8626-461D44FA405C}" srcOrd="7" destOrd="0" presId="urn:microsoft.com/office/officeart/2005/8/layout/radial3"/>
    <dgm:cxn modelId="{B9E18703-36B7-4282-9D96-A7DD4F983272}" type="presParOf" srcId="{BB002877-EC06-4E2E-9905-59E4FD453E07}" destId="{C7E70F71-FA33-4A06-823F-0FA39109AF5C}" srcOrd="8" destOrd="0" presId="urn:microsoft.com/office/officeart/2005/8/layout/radial3"/>
    <dgm:cxn modelId="{995987DD-FB28-486D-9BBA-28AB386163FF}" type="presParOf" srcId="{BB002877-EC06-4E2E-9905-59E4FD453E07}" destId="{A0B3B7AD-5B67-4381-81F1-416C9A1C1D21}" srcOrd="9" destOrd="0" presId="urn:microsoft.com/office/officeart/2005/8/layout/radial3"/>
  </dgm:cxnLst>
  <dgm:bg>
    <a:solidFill>
      <a:srgbClr val="E7F4FF">
        <a:alpha val="89804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DB41B4-E04B-45DF-B9A7-ACD197CDF071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</dgm:pt>
    <dgm:pt modelId="{8731381A-ED6A-4F33-A844-BFF20AFB719B}">
      <dgm:prSet phldrT="[Szöveg]" custT="1"/>
      <dgm:spPr/>
      <dgm:t>
        <a:bodyPr/>
        <a:lstStyle/>
        <a:p>
          <a:r>
            <a:rPr lang="hu-HU" sz="1400" dirty="0" smtClean="0"/>
            <a:t>Képzések</a:t>
          </a:r>
          <a:endParaRPr lang="hu-HU" sz="1400" dirty="0"/>
        </a:p>
      </dgm:t>
    </dgm:pt>
    <dgm:pt modelId="{E67DD2AA-78AF-49CD-B668-7A3F922D9697}" type="parTrans" cxnId="{E6B17167-121B-41AE-9BC0-703DEE3C4BD1}">
      <dgm:prSet/>
      <dgm:spPr/>
      <dgm:t>
        <a:bodyPr/>
        <a:lstStyle/>
        <a:p>
          <a:endParaRPr lang="hu-HU" sz="1600"/>
        </a:p>
      </dgm:t>
    </dgm:pt>
    <dgm:pt modelId="{062AC927-ECDC-4DA5-B230-FDF333F74A2D}" type="sibTrans" cxnId="{E6B17167-121B-41AE-9BC0-703DEE3C4BD1}">
      <dgm:prSet/>
      <dgm:spPr/>
      <dgm:t>
        <a:bodyPr/>
        <a:lstStyle/>
        <a:p>
          <a:endParaRPr lang="hu-HU" sz="1600"/>
        </a:p>
      </dgm:t>
    </dgm:pt>
    <dgm:pt modelId="{30F87C97-AB2D-4ABA-9E5B-719606E72C38}">
      <dgm:prSet phldrT="[Szöveg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hu-HU" sz="1400" dirty="0" smtClean="0"/>
            <a:t>Szakmai tanácsok</a:t>
          </a:r>
          <a:endParaRPr lang="hu-HU" sz="1400" dirty="0"/>
        </a:p>
      </dgm:t>
    </dgm:pt>
    <dgm:pt modelId="{C81E9177-5B73-4BBA-BE34-107F8DE8E881}" type="parTrans" cxnId="{CAD148E3-BEE4-4A03-BF4A-1836F641A6D7}">
      <dgm:prSet/>
      <dgm:spPr/>
      <dgm:t>
        <a:bodyPr/>
        <a:lstStyle/>
        <a:p>
          <a:endParaRPr lang="hu-HU" sz="1600"/>
        </a:p>
      </dgm:t>
    </dgm:pt>
    <dgm:pt modelId="{742395C5-A007-46B8-82C2-9D5208824360}" type="sibTrans" cxnId="{CAD148E3-BEE4-4A03-BF4A-1836F641A6D7}">
      <dgm:prSet/>
      <dgm:spPr/>
      <dgm:t>
        <a:bodyPr/>
        <a:lstStyle/>
        <a:p>
          <a:endParaRPr lang="hu-HU" sz="1600"/>
        </a:p>
      </dgm:t>
    </dgm:pt>
    <dgm:pt modelId="{498F1825-A465-450C-B742-EC273132BBC1}">
      <dgm:prSet phldrT="[Szöveg]" custT="1"/>
      <dgm:spPr/>
      <dgm:t>
        <a:bodyPr/>
        <a:lstStyle/>
        <a:p>
          <a:r>
            <a:rPr lang="hu-HU" sz="1400" dirty="0" smtClean="0"/>
            <a:t>Ellenőrzés-fejlesztés</a:t>
          </a:r>
          <a:endParaRPr lang="hu-HU" sz="1400" dirty="0"/>
        </a:p>
      </dgm:t>
    </dgm:pt>
    <dgm:pt modelId="{C151A45C-9BA0-422C-A2B9-1F74B574A209}" type="parTrans" cxnId="{AC0FAF5A-0520-4FD5-BE73-DAE49DBBDDDE}">
      <dgm:prSet/>
      <dgm:spPr/>
      <dgm:t>
        <a:bodyPr/>
        <a:lstStyle/>
        <a:p>
          <a:endParaRPr lang="hu-HU" sz="1600"/>
        </a:p>
      </dgm:t>
    </dgm:pt>
    <dgm:pt modelId="{F70A44DD-9848-4E7D-AD77-195945DFA60E}" type="sibTrans" cxnId="{AC0FAF5A-0520-4FD5-BE73-DAE49DBBDDDE}">
      <dgm:prSet/>
      <dgm:spPr/>
      <dgm:t>
        <a:bodyPr/>
        <a:lstStyle/>
        <a:p>
          <a:endParaRPr lang="hu-HU" sz="1600"/>
        </a:p>
      </dgm:t>
    </dgm:pt>
    <dgm:pt modelId="{C5B38C37-DBE4-49F2-ABFD-44CA971B37B6}">
      <dgm:prSet phldrT="[Szöveg]" custT="1"/>
      <dgm:spPr/>
      <dgm:t>
        <a:bodyPr/>
        <a:lstStyle/>
        <a:p>
          <a:r>
            <a:rPr lang="hu-HU" sz="1400" dirty="0" smtClean="0"/>
            <a:t>Központi </a:t>
          </a:r>
          <a:r>
            <a:rPr lang="hu-HU" sz="1400" smtClean="0"/>
            <a:t>szociális nyilvántar-tások</a:t>
          </a:r>
          <a:endParaRPr lang="hu-HU" sz="1400" dirty="0"/>
        </a:p>
      </dgm:t>
    </dgm:pt>
    <dgm:pt modelId="{780448E4-BE44-41D5-A244-CF463EEFEE0F}" type="parTrans" cxnId="{21F30D52-335A-43CC-B033-C614BB32A2AA}">
      <dgm:prSet/>
      <dgm:spPr/>
      <dgm:t>
        <a:bodyPr/>
        <a:lstStyle/>
        <a:p>
          <a:endParaRPr lang="hu-HU" sz="1600"/>
        </a:p>
      </dgm:t>
    </dgm:pt>
    <dgm:pt modelId="{632CDD91-36F3-4A79-B95F-7AF27F6E6FA0}" type="sibTrans" cxnId="{21F30D52-335A-43CC-B033-C614BB32A2AA}">
      <dgm:prSet/>
      <dgm:spPr/>
      <dgm:t>
        <a:bodyPr/>
        <a:lstStyle/>
        <a:p>
          <a:endParaRPr lang="hu-HU" sz="1600"/>
        </a:p>
      </dgm:t>
    </dgm:pt>
    <dgm:pt modelId="{FE8DC9AE-A7E4-4258-85BE-3AA656A10BAB}">
      <dgm:prSet phldrT="[Szöveg]" custT="1"/>
      <dgm:spPr/>
      <dgm:t>
        <a:bodyPr/>
        <a:lstStyle/>
        <a:p>
          <a:r>
            <a:rPr lang="hu-HU" sz="1400" dirty="0" smtClean="0"/>
            <a:t>Szociális Ágazati Portál</a:t>
          </a:r>
          <a:endParaRPr lang="hu-HU" sz="1400" dirty="0"/>
        </a:p>
      </dgm:t>
    </dgm:pt>
    <dgm:pt modelId="{2C1061FE-232D-4A99-BC13-2975A7FE9BAB}" type="parTrans" cxnId="{FD0F8DBB-2A1C-440F-AFD5-6E21CB40B4C9}">
      <dgm:prSet/>
      <dgm:spPr/>
      <dgm:t>
        <a:bodyPr/>
        <a:lstStyle/>
        <a:p>
          <a:endParaRPr lang="hu-HU" sz="1600"/>
        </a:p>
      </dgm:t>
    </dgm:pt>
    <dgm:pt modelId="{6A404438-4E7C-41C9-A7BB-45D2AF5C1844}" type="sibTrans" cxnId="{FD0F8DBB-2A1C-440F-AFD5-6E21CB40B4C9}">
      <dgm:prSet/>
      <dgm:spPr/>
      <dgm:t>
        <a:bodyPr/>
        <a:lstStyle/>
        <a:p>
          <a:endParaRPr lang="hu-HU" sz="1600"/>
        </a:p>
      </dgm:t>
    </dgm:pt>
    <dgm:pt modelId="{32C3C6DC-6C5E-4531-8743-332F19F51C1F}">
      <dgm:prSet phldrT="[Szöveg]" custT="1"/>
      <dgm:spPr/>
      <dgm:t>
        <a:bodyPr/>
        <a:lstStyle/>
        <a:p>
          <a:r>
            <a:rPr lang="hu-HU" sz="1400" dirty="0" smtClean="0"/>
            <a:t>Szakpolitikai döntések támogatása</a:t>
          </a:r>
          <a:endParaRPr lang="hu-HU" sz="1400" dirty="0"/>
        </a:p>
      </dgm:t>
    </dgm:pt>
    <dgm:pt modelId="{EE58B106-904B-4007-9C46-65BA184705F6}" type="parTrans" cxnId="{575B584B-8310-4DF2-A1E8-4754F969AD64}">
      <dgm:prSet/>
      <dgm:spPr/>
      <dgm:t>
        <a:bodyPr/>
        <a:lstStyle/>
        <a:p>
          <a:endParaRPr lang="hu-HU" sz="1600"/>
        </a:p>
      </dgm:t>
    </dgm:pt>
    <dgm:pt modelId="{CA21549F-5293-45B3-AC7F-979600CBDD06}" type="sibTrans" cxnId="{575B584B-8310-4DF2-A1E8-4754F969AD64}">
      <dgm:prSet/>
      <dgm:spPr/>
      <dgm:t>
        <a:bodyPr/>
        <a:lstStyle/>
        <a:p>
          <a:endParaRPr lang="hu-HU" sz="1600"/>
        </a:p>
      </dgm:t>
    </dgm:pt>
    <dgm:pt modelId="{034EA4F8-BE49-4FD5-8E1D-020646B4EDC9}">
      <dgm:prSet phldrT="[Szöveg]" custT="1"/>
      <dgm:spPr/>
      <dgm:t>
        <a:bodyPr/>
        <a:lstStyle/>
        <a:p>
          <a:r>
            <a:rPr lang="hu-HU" sz="1400" dirty="0" smtClean="0"/>
            <a:t>Kutatások-elemzések</a:t>
          </a:r>
          <a:endParaRPr lang="hu-HU" sz="1400" dirty="0"/>
        </a:p>
      </dgm:t>
    </dgm:pt>
    <dgm:pt modelId="{BD009D90-0978-4CEF-AF4F-B6F0861BB383}" type="parTrans" cxnId="{298E9386-68CE-443B-A14D-B41D4A7B05F5}">
      <dgm:prSet/>
      <dgm:spPr/>
      <dgm:t>
        <a:bodyPr/>
        <a:lstStyle/>
        <a:p>
          <a:endParaRPr lang="hu-HU" sz="1600"/>
        </a:p>
      </dgm:t>
    </dgm:pt>
    <dgm:pt modelId="{558EC689-508A-42A4-B9A8-BAA27BEDA8EE}" type="sibTrans" cxnId="{298E9386-68CE-443B-A14D-B41D4A7B05F5}">
      <dgm:prSet/>
      <dgm:spPr/>
      <dgm:t>
        <a:bodyPr/>
        <a:lstStyle/>
        <a:p>
          <a:endParaRPr lang="hu-HU" sz="1600"/>
        </a:p>
      </dgm:t>
    </dgm:pt>
    <dgm:pt modelId="{2722DC53-0ED9-4744-8D57-137990A216B6}">
      <dgm:prSet phldrT="[Szöveg]" custT="1"/>
      <dgm:spPr/>
      <dgm:t>
        <a:bodyPr/>
        <a:lstStyle/>
        <a:p>
          <a:r>
            <a:rPr lang="hu-HU" sz="1400" dirty="0" smtClean="0"/>
            <a:t>Projektek</a:t>
          </a:r>
          <a:endParaRPr lang="hu-HU" sz="1400" dirty="0"/>
        </a:p>
      </dgm:t>
    </dgm:pt>
    <dgm:pt modelId="{5B899A39-96EC-4D6B-9D31-DF56DE6536E5}" type="parTrans" cxnId="{0DBFBDAC-D322-4706-9D0F-446E717199B4}">
      <dgm:prSet/>
      <dgm:spPr/>
      <dgm:t>
        <a:bodyPr/>
        <a:lstStyle/>
        <a:p>
          <a:endParaRPr lang="hu-HU"/>
        </a:p>
      </dgm:t>
    </dgm:pt>
    <dgm:pt modelId="{58A50BE8-DEF5-469A-B006-62D0736DD6EA}" type="sibTrans" cxnId="{0DBFBDAC-D322-4706-9D0F-446E717199B4}">
      <dgm:prSet/>
      <dgm:spPr/>
      <dgm:t>
        <a:bodyPr/>
        <a:lstStyle/>
        <a:p>
          <a:endParaRPr lang="hu-HU"/>
        </a:p>
      </dgm:t>
    </dgm:pt>
    <dgm:pt modelId="{4686BE8A-9FA6-4F0E-8797-4F37A1651351}">
      <dgm:prSet phldrT="[Szöveg]" custT="1"/>
      <dgm:spPr/>
      <dgm:t>
        <a:bodyPr/>
        <a:lstStyle/>
        <a:p>
          <a:r>
            <a:rPr lang="hu-HU" sz="1600" b="1" dirty="0" smtClean="0"/>
            <a:t>NRSZH</a:t>
          </a:r>
          <a:endParaRPr lang="hu-HU" sz="1600" b="1" dirty="0"/>
        </a:p>
      </dgm:t>
    </dgm:pt>
    <dgm:pt modelId="{73846AB7-2C59-4AF1-9E14-FAB22DDBFFF6}" type="sibTrans" cxnId="{C0248A18-1DE0-436E-B851-82B2F16DE04E}">
      <dgm:prSet/>
      <dgm:spPr/>
      <dgm:t>
        <a:bodyPr/>
        <a:lstStyle/>
        <a:p>
          <a:endParaRPr lang="hu-HU" sz="1600"/>
        </a:p>
      </dgm:t>
    </dgm:pt>
    <dgm:pt modelId="{9E471285-DA7D-4114-9AE1-394D2A08FC6F}" type="parTrans" cxnId="{C0248A18-1DE0-436E-B851-82B2F16DE04E}">
      <dgm:prSet/>
      <dgm:spPr/>
      <dgm:t>
        <a:bodyPr/>
        <a:lstStyle/>
        <a:p>
          <a:endParaRPr lang="hu-HU" sz="1600"/>
        </a:p>
      </dgm:t>
    </dgm:pt>
    <dgm:pt modelId="{9D05111D-A7F4-4850-A3F8-C156069786CD}">
      <dgm:prSet phldrT="[Szöveg]" custT="1"/>
      <dgm:spPr/>
      <dgm:t>
        <a:bodyPr/>
        <a:lstStyle/>
        <a:p>
          <a:r>
            <a:rPr lang="hu-HU" sz="1400" dirty="0" err="1" smtClean="0"/>
            <a:t>Szakmafej-lesztés</a:t>
          </a:r>
          <a:r>
            <a:rPr lang="hu-HU" sz="1400" dirty="0" smtClean="0"/>
            <a:t> – módszertan</a:t>
          </a:r>
          <a:endParaRPr lang="hu-HU" sz="1400" dirty="0"/>
        </a:p>
      </dgm:t>
    </dgm:pt>
    <dgm:pt modelId="{29E788D1-D51B-4ABA-AE29-D8E37F3718B0}" type="parTrans" cxnId="{D99099A2-B14A-4AEB-A709-3E314F3CF901}">
      <dgm:prSet/>
      <dgm:spPr/>
      <dgm:t>
        <a:bodyPr/>
        <a:lstStyle/>
        <a:p>
          <a:endParaRPr lang="hu-HU"/>
        </a:p>
      </dgm:t>
    </dgm:pt>
    <dgm:pt modelId="{23224971-B148-443B-A274-26B715B12925}" type="sibTrans" cxnId="{D99099A2-B14A-4AEB-A709-3E314F3CF901}">
      <dgm:prSet/>
      <dgm:spPr/>
      <dgm:t>
        <a:bodyPr/>
        <a:lstStyle/>
        <a:p>
          <a:endParaRPr lang="hu-HU"/>
        </a:p>
      </dgm:t>
    </dgm:pt>
    <dgm:pt modelId="{62C2D1C6-AA8D-42D8-AEBE-735C69BA4EE2}" type="pres">
      <dgm:prSet presAssocID="{B6DB41B4-E04B-45DF-B9A7-ACD197CDF071}" presName="composite" presStyleCnt="0">
        <dgm:presLayoutVars>
          <dgm:chMax val="1"/>
          <dgm:dir/>
          <dgm:resizeHandles val="exact"/>
        </dgm:presLayoutVars>
      </dgm:prSet>
      <dgm:spPr/>
    </dgm:pt>
    <dgm:pt modelId="{BB002877-EC06-4E2E-9905-59E4FD453E07}" type="pres">
      <dgm:prSet presAssocID="{B6DB41B4-E04B-45DF-B9A7-ACD197CDF071}" presName="radial" presStyleCnt="0">
        <dgm:presLayoutVars>
          <dgm:animLvl val="ctr"/>
        </dgm:presLayoutVars>
      </dgm:prSet>
      <dgm:spPr/>
    </dgm:pt>
    <dgm:pt modelId="{B650BB2A-CA33-44DC-9F1A-13462E7A715F}" type="pres">
      <dgm:prSet presAssocID="{4686BE8A-9FA6-4F0E-8797-4F37A1651351}" presName="centerShape" presStyleLbl="vennNode1" presStyleIdx="0" presStyleCnt="10" custScaleX="41644" custScaleY="37859"/>
      <dgm:spPr>
        <a:prstGeom prst="star32">
          <a:avLst/>
        </a:prstGeom>
      </dgm:spPr>
      <dgm:t>
        <a:bodyPr/>
        <a:lstStyle/>
        <a:p>
          <a:endParaRPr lang="hu-HU"/>
        </a:p>
      </dgm:t>
    </dgm:pt>
    <dgm:pt modelId="{52A78A34-9A5C-491F-A271-6F3995FD3287}" type="pres">
      <dgm:prSet presAssocID="{8731381A-ED6A-4F33-A844-BFF20AFB719B}" presName="node" presStyleLbl="vennNode1" presStyleIdx="1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6D12F5DB-D1BE-4546-8048-CEB05FB34F28}" type="pres">
      <dgm:prSet presAssocID="{30F87C97-AB2D-4ABA-9E5B-719606E72C38}" presName="node" presStyleLbl="vennNode1" presStyleIdx="2" presStyleCnt="10" custRadScaleRad="98725" custRadScaleInc="319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D27674B9-FB1C-4206-A985-74082A91717B}" type="pres">
      <dgm:prSet presAssocID="{498F1825-A465-450C-B742-EC273132BBC1}" presName="node" presStyleLbl="vennNode1" presStyleIdx="3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07760241-D0B2-49B1-BBB9-B7F4AF3881C3}" type="pres">
      <dgm:prSet presAssocID="{C5B38C37-DBE4-49F2-ABFD-44CA971B37B6}" presName="node" presStyleLbl="vennNode1" presStyleIdx="4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FBF22EEA-7056-4C84-82F8-F81D8A096B54}" type="pres">
      <dgm:prSet presAssocID="{FE8DC9AE-A7E4-4258-85BE-3AA656A10BAB}" presName="node" presStyleLbl="vennNode1" presStyleIdx="5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3727715-5424-4A58-A344-2A23D02DCB83}" type="pres">
      <dgm:prSet presAssocID="{32C3C6DC-6C5E-4531-8743-332F19F51C1F}" presName="node" presStyleLbl="vennNode1" presStyleIdx="6" presStyleCnt="10" custScaleX="111643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DE1EA-ED9C-4E83-8626-461D44FA405C}" type="pres">
      <dgm:prSet presAssocID="{034EA4F8-BE49-4FD5-8E1D-020646B4EDC9}" presName="node" presStyleLbl="vennNode1" presStyleIdx="7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70F71-FA33-4A06-823F-0FA39109AF5C}" type="pres">
      <dgm:prSet presAssocID="{2722DC53-0ED9-4744-8D57-137990A216B6}" presName="node" presStyleLbl="vennNode1" presStyleIdx="8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0B3B7AD-5B67-4381-81F1-416C9A1C1D21}" type="pres">
      <dgm:prSet presAssocID="{9D05111D-A7F4-4850-A3F8-C156069786CD}" presName="node" presStyleLbl="vennNode1" presStyleIdx="9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</dgm:ptLst>
  <dgm:cxnLst>
    <dgm:cxn modelId="{FD0F8DBB-2A1C-440F-AFD5-6E21CB40B4C9}" srcId="{4686BE8A-9FA6-4F0E-8797-4F37A1651351}" destId="{FE8DC9AE-A7E4-4258-85BE-3AA656A10BAB}" srcOrd="4" destOrd="0" parTransId="{2C1061FE-232D-4A99-BC13-2975A7FE9BAB}" sibTransId="{6A404438-4E7C-41C9-A7BB-45D2AF5C1844}"/>
    <dgm:cxn modelId="{20ADE677-85F4-4590-99C6-E7103B72945A}" type="presOf" srcId="{9D05111D-A7F4-4850-A3F8-C156069786CD}" destId="{A0B3B7AD-5B67-4381-81F1-416C9A1C1D21}" srcOrd="0" destOrd="0" presId="urn:microsoft.com/office/officeart/2005/8/layout/radial3"/>
    <dgm:cxn modelId="{6AB624F5-1DB9-4161-8B61-809C9121DFFF}" type="presOf" srcId="{30F87C97-AB2D-4ABA-9E5B-719606E72C38}" destId="{6D12F5DB-D1BE-4546-8048-CEB05FB34F28}" srcOrd="0" destOrd="0" presId="urn:microsoft.com/office/officeart/2005/8/layout/radial3"/>
    <dgm:cxn modelId="{F5E45F5C-6B0C-4659-A424-56DF62F5844B}" type="presOf" srcId="{034EA4F8-BE49-4FD5-8E1D-020646B4EDC9}" destId="{C7EDE1EA-ED9C-4E83-8626-461D44FA405C}" srcOrd="0" destOrd="0" presId="urn:microsoft.com/office/officeart/2005/8/layout/radial3"/>
    <dgm:cxn modelId="{A0DB40F6-53AC-44CC-B284-0D118557622C}" type="presOf" srcId="{8731381A-ED6A-4F33-A844-BFF20AFB719B}" destId="{52A78A34-9A5C-491F-A271-6F3995FD3287}" srcOrd="0" destOrd="0" presId="urn:microsoft.com/office/officeart/2005/8/layout/radial3"/>
    <dgm:cxn modelId="{AC0FAF5A-0520-4FD5-BE73-DAE49DBBDDDE}" srcId="{4686BE8A-9FA6-4F0E-8797-4F37A1651351}" destId="{498F1825-A465-450C-B742-EC273132BBC1}" srcOrd="2" destOrd="0" parTransId="{C151A45C-9BA0-422C-A2B9-1F74B574A209}" sibTransId="{F70A44DD-9848-4E7D-AD77-195945DFA60E}"/>
    <dgm:cxn modelId="{0C2C4725-A5EC-4358-AD03-B68EF3987CD5}" type="presOf" srcId="{4686BE8A-9FA6-4F0E-8797-4F37A1651351}" destId="{B650BB2A-CA33-44DC-9F1A-13462E7A715F}" srcOrd="0" destOrd="0" presId="urn:microsoft.com/office/officeart/2005/8/layout/radial3"/>
    <dgm:cxn modelId="{B61C62B8-8664-4D5E-AC57-50314BEE8450}" type="presOf" srcId="{C5B38C37-DBE4-49F2-ABFD-44CA971B37B6}" destId="{07760241-D0B2-49B1-BBB9-B7F4AF3881C3}" srcOrd="0" destOrd="0" presId="urn:microsoft.com/office/officeart/2005/8/layout/radial3"/>
    <dgm:cxn modelId="{E1728757-F3C8-4C7B-9E1E-B9599FC656B5}" type="presOf" srcId="{FE8DC9AE-A7E4-4258-85BE-3AA656A10BAB}" destId="{FBF22EEA-7056-4C84-82F8-F81D8A096B54}" srcOrd="0" destOrd="0" presId="urn:microsoft.com/office/officeart/2005/8/layout/radial3"/>
    <dgm:cxn modelId="{0DBFBDAC-D322-4706-9D0F-446E717199B4}" srcId="{4686BE8A-9FA6-4F0E-8797-4F37A1651351}" destId="{2722DC53-0ED9-4744-8D57-137990A216B6}" srcOrd="7" destOrd="0" parTransId="{5B899A39-96EC-4D6B-9D31-DF56DE6536E5}" sibTransId="{58A50BE8-DEF5-469A-B006-62D0736DD6EA}"/>
    <dgm:cxn modelId="{0C889357-13C6-4269-8ED8-6229548F58A8}" type="presOf" srcId="{B6DB41B4-E04B-45DF-B9A7-ACD197CDF071}" destId="{62C2D1C6-AA8D-42D8-AEBE-735C69BA4EE2}" srcOrd="0" destOrd="0" presId="urn:microsoft.com/office/officeart/2005/8/layout/radial3"/>
    <dgm:cxn modelId="{D99099A2-B14A-4AEB-A709-3E314F3CF901}" srcId="{4686BE8A-9FA6-4F0E-8797-4F37A1651351}" destId="{9D05111D-A7F4-4850-A3F8-C156069786CD}" srcOrd="8" destOrd="0" parTransId="{29E788D1-D51B-4ABA-AE29-D8E37F3718B0}" sibTransId="{23224971-B148-443B-A274-26B715B12925}"/>
    <dgm:cxn modelId="{C0248A18-1DE0-436E-B851-82B2F16DE04E}" srcId="{B6DB41B4-E04B-45DF-B9A7-ACD197CDF071}" destId="{4686BE8A-9FA6-4F0E-8797-4F37A1651351}" srcOrd="0" destOrd="0" parTransId="{9E471285-DA7D-4114-9AE1-394D2A08FC6F}" sibTransId="{73846AB7-2C59-4AF1-9E14-FAB22DDBFFF6}"/>
    <dgm:cxn modelId="{21F30D52-335A-43CC-B033-C614BB32A2AA}" srcId="{4686BE8A-9FA6-4F0E-8797-4F37A1651351}" destId="{C5B38C37-DBE4-49F2-ABFD-44CA971B37B6}" srcOrd="3" destOrd="0" parTransId="{780448E4-BE44-41D5-A244-CF463EEFEE0F}" sibTransId="{632CDD91-36F3-4A79-B95F-7AF27F6E6FA0}"/>
    <dgm:cxn modelId="{368A5931-A00F-4E0E-BD95-10988D42A520}" type="presOf" srcId="{32C3C6DC-6C5E-4531-8743-332F19F51C1F}" destId="{A3727715-5424-4A58-A344-2A23D02DCB83}" srcOrd="0" destOrd="0" presId="urn:microsoft.com/office/officeart/2005/8/layout/radial3"/>
    <dgm:cxn modelId="{CAD148E3-BEE4-4A03-BF4A-1836F641A6D7}" srcId="{4686BE8A-9FA6-4F0E-8797-4F37A1651351}" destId="{30F87C97-AB2D-4ABA-9E5B-719606E72C38}" srcOrd="1" destOrd="0" parTransId="{C81E9177-5B73-4BBA-BE34-107F8DE8E881}" sibTransId="{742395C5-A007-46B8-82C2-9D5208824360}"/>
    <dgm:cxn modelId="{E6B17167-121B-41AE-9BC0-703DEE3C4BD1}" srcId="{4686BE8A-9FA6-4F0E-8797-4F37A1651351}" destId="{8731381A-ED6A-4F33-A844-BFF20AFB719B}" srcOrd="0" destOrd="0" parTransId="{E67DD2AA-78AF-49CD-B668-7A3F922D9697}" sibTransId="{062AC927-ECDC-4DA5-B230-FDF333F74A2D}"/>
    <dgm:cxn modelId="{F5E220FE-0D63-4BF6-8C0D-E1E7FF7DB4E3}" type="presOf" srcId="{2722DC53-0ED9-4744-8D57-137990A216B6}" destId="{C7E70F71-FA33-4A06-823F-0FA39109AF5C}" srcOrd="0" destOrd="0" presId="urn:microsoft.com/office/officeart/2005/8/layout/radial3"/>
    <dgm:cxn modelId="{298E9386-68CE-443B-A14D-B41D4A7B05F5}" srcId="{4686BE8A-9FA6-4F0E-8797-4F37A1651351}" destId="{034EA4F8-BE49-4FD5-8E1D-020646B4EDC9}" srcOrd="6" destOrd="0" parTransId="{BD009D90-0978-4CEF-AF4F-B6F0861BB383}" sibTransId="{558EC689-508A-42A4-B9A8-BAA27BEDA8EE}"/>
    <dgm:cxn modelId="{62AB5B13-1628-4347-9AE4-9D2146E35FD1}" type="presOf" srcId="{498F1825-A465-450C-B742-EC273132BBC1}" destId="{D27674B9-FB1C-4206-A985-74082A91717B}" srcOrd="0" destOrd="0" presId="urn:microsoft.com/office/officeart/2005/8/layout/radial3"/>
    <dgm:cxn modelId="{575B584B-8310-4DF2-A1E8-4754F969AD64}" srcId="{4686BE8A-9FA6-4F0E-8797-4F37A1651351}" destId="{32C3C6DC-6C5E-4531-8743-332F19F51C1F}" srcOrd="5" destOrd="0" parTransId="{EE58B106-904B-4007-9C46-65BA184705F6}" sibTransId="{CA21549F-5293-45B3-AC7F-979600CBDD06}"/>
    <dgm:cxn modelId="{E898E35D-3B8D-4B14-ADF5-33A3770D04C2}" type="presParOf" srcId="{62C2D1C6-AA8D-42D8-AEBE-735C69BA4EE2}" destId="{BB002877-EC06-4E2E-9905-59E4FD453E07}" srcOrd="0" destOrd="0" presId="urn:microsoft.com/office/officeart/2005/8/layout/radial3"/>
    <dgm:cxn modelId="{63007413-DFD5-445A-A979-10B884980F75}" type="presParOf" srcId="{BB002877-EC06-4E2E-9905-59E4FD453E07}" destId="{B650BB2A-CA33-44DC-9F1A-13462E7A715F}" srcOrd="0" destOrd="0" presId="urn:microsoft.com/office/officeart/2005/8/layout/radial3"/>
    <dgm:cxn modelId="{EA676830-5CCD-4212-99AD-376AAEA86D77}" type="presParOf" srcId="{BB002877-EC06-4E2E-9905-59E4FD453E07}" destId="{52A78A34-9A5C-491F-A271-6F3995FD3287}" srcOrd="1" destOrd="0" presId="urn:microsoft.com/office/officeart/2005/8/layout/radial3"/>
    <dgm:cxn modelId="{D5DD76B0-1F86-4418-9092-A362482E18AC}" type="presParOf" srcId="{BB002877-EC06-4E2E-9905-59E4FD453E07}" destId="{6D12F5DB-D1BE-4546-8048-CEB05FB34F28}" srcOrd="2" destOrd="0" presId="urn:microsoft.com/office/officeart/2005/8/layout/radial3"/>
    <dgm:cxn modelId="{DA13B794-7C5E-45DB-8E4F-83525BFEBBE1}" type="presParOf" srcId="{BB002877-EC06-4E2E-9905-59E4FD453E07}" destId="{D27674B9-FB1C-4206-A985-74082A91717B}" srcOrd="3" destOrd="0" presId="urn:microsoft.com/office/officeart/2005/8/layout/radial3"/>
    <dgm:cxn modelId="{BADEF1CD-D918-4E28-A7FC-45D367D3380C}" type="presParOf" srcId="{BB002877-EC06-4E2E-9905-59E4FD453E07}" destId="{07760241-D0B2-49B1-BBB9-B7F4AF3881C3}" srcOrd="4" destOrd="0" presId="urn:microsoft.com/office/officeart/2005/8/layout/radial3"/>
    <dgm:cxn modelId="{01F65A74-60A6-4FD5-8490-AD1E99344AF5}" type="presParOf" srcId="{BB002877-EC06-4E2E-9905-59E4FD453E07}" destId="{FBF22EEA-7056-4C84-82F8-F81D8A096B54}" srcOrd="5" destOrd="0" presId="urn:microsoft.com/office/officeart/2005/8/layout/radial3"/>
    <dgm:cxn modelId="{9C543C37-E9F1-4ED6-8B97-E9FAB3F5A02E}" type="presParOf" srcId="{BB002877-EC06-4E2E-9905-59E4FD453E07}" destId="{A3727715-5424-4A58-A344-2A23D02DCB83}" srcOrd="6" destOrd="0" presId="urn:microsoft.com/office/officeart/2005/8/layout/radial3"/>
    <dgm:cxn modelId="{890BC036-13A8-4FA7-87AC-8E2BFFA2231B}" type="presParOf" srcId="{BB002877-EC06-4E2E-9905-59E4FD453E07}" destId="{C7EDE1EA-ED9C-4E83-8626-461D44FA405C}" srcOrd="7" destOrd="0" presId="urn:microsoft.com/office/officeart/2005/8/layout/radial3"/>
    <dgm:cxn modelId="{6151349A-F340-4CAF-9E1B-54A562C78AE9}" type="presParOf" srcId="{BB002877-EC06-4E2E-9905-59E4FD453E07}" destId="{C7E70F71-FA33-4A06-823F-0FA39109AF5C}" srcOrd="8" destOrd="0" presId="urn:microsoft.com/office/officeart/2005/8/layout/radial3"/>
    <dgm:cxn modelId="{3B9B0AAD-5901-4E96-BCF2-32AD73E8B937}" type="presParOf" srcId="{BB002877-EC06-4E2E-9905-59E4FD453E07}" destId="{A0B3B7AD-5B67-4381-81F1-416C9A1C1D21}" srcOrd="9" destOrd="0" presId="urn:microsoft.com/office/officeart/2005/8/layout/radial3"/>
  </dgm:cxnLst>
  <dgm:bg>
    <a:solidFill>
      <a:srgbClr val="E7F4FF">
        <a:alpha val="89804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DB41B4-E04B-45DF-B9A7-ACD197CDF071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</dgm:pt>
    <dgm:pt modelId="{8731381A-ED6A-4F33-A844-BFF20AFB719B}">
      <dgm:prSet phldrT="[Szöveg]" custT="1"/>
      <dgm:spPr/>
      <dgm:t>
        <a:bodyPr/>
        <a:lstStyle/>
        <a:p>
          <a:r>
            <a:rPr lang="hu-HU" sz="1400" dirty="0" smtClean="0"/>
            <a:t>Képzések</a:t>
          </a:r>
          <a:endParaRPr lang="hu-HU" sz="1400" dirty="0"/>
        </a:p>
      </dgm:t>
    </dgm:pt>
    <dgm:pt modelId="{E67DD2AA-78AF-49CD-B668-7A3F922D9697}" type="parTrans" cxnId="{E6B17167-121B-41AE-9BC0-703DEE3C4BD1}">
      <dgm:prSet/>
      <dgm:spPr/>
      <dgm:t>
        <a:bodyPr/>
        <a:lstStyle/>
        <a:p>
          <a:endParaRPr lang="hu-HU" sz="1600"/>
        </a:p>
      </dgm:t>
    </dgm:pt>
    <dgm:pt modelId="{062AC927-ECDC-4DA5-B230-FDF333F74A2D}" type="sibTrans" cxnId="{E6B17167-121B-41AE-9BC0-703DEE3C4BD1}">
      <dgm:prSet/>
      <dgm:spPr/>
      <dgm:t>
        <a:bodyPr/>
        <a:lstStyle/>
        <a:p>
          <a:endParaRPr lang="hu-HU" sz="1600"/>
        </a:p>
      </dgm:t>
    </dgm:pt>
    <dgm:pt modelId="{30F87C97-AB2D-4ABA-9E5B-719606E72C38}">
      <dgm:prSet phldrT="[Szöveg]" custT="1"/>
      <dgm:spPr/>
      <dgm:t>
        <a:bodyPr/>
        <a:lstStyle/>
        <a:p>
          <a:r>
            <a:rPr lang="hu-HU" sz="1400" dirty="0" smtClean="0"/>
            <a:t>Szakmai tanácsok</a:t>
          </a:r>
          <a:endParaRPr lang="hu-HU" sz="1400" dirty="0"/>
        </a:p>
      </dgm:t>
    </dgm:pt>
    <dgm:pt modelId="{C81E9177-5B73-4BBA-BE34-107F8DE8E881}" type="parTrans" cxnId="{CAD148E3-BEE4-4A03-BF4A-1836F641A6D7}">
      <dgm:prSet/>
      <dgm:spPr/>
      <dgm:t>
        <a:bodyPr/>
        <a:lstStyle/>
        <a:p>
          <a:endParaRPr lang="hu-HU" sz="1600"/>
        </a:p>
      </dgm:t>
    </dgm:pt>
    <dgm:pt modelId="{742395C5-A007-46B8-82C2-9D5208824360}" type="sibTrans" cxnId="{CAD148E3-BEE4-4A03-BF4A-1836F641A6D7}">
      <dgm:prSet/>
      <dgm:spPr/>
      <dgm:t>
        <a:bodyPr/>
        <a:lstStyle/>
        <a:p>
          <a:endParaRPr lang="hu-HU" sz="1600"/>
        </a:p>
      </dgm:t>
    </dgm:pt>
    <dgm:pt modelId="{498F1825-A465-450C-B742-EC273132BBC1}">
      <dgm:prSet phldrT="[Szöveg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hu-HU" sz="1400" dirty="0" smtClean="0"/>
            <a:t>Ellenőrzés-fejlesztés</a:t>
          </a:r>
          <a:endParaRPr lang="hu-HU" sz="1400" dirty="0"/>
        </a:p>
      </dgm:t>
    </dgm:pt>
    <dgm:pt modelId="{C151A45C-9BA0-422C-A2B9-1F74B574A209}" type="parTrans" cxnId="{AC0FAF5A-0520-4FD5-BE73-DAE49DBBDDDE}">
      <dgm:prSet/>
      <dgm:spPr/>
      <dgm:t>
        <a:bodyPr/>
        <a:lstStyle/>
        <a:p>
          <a:endParaRPr lang="hu-HU" sz="1600"/>
        </a:p>
      </dgm:t>
    </dgm:pt>
    <dgm:pt modelId="{F70A44DD-9848-4E7D-AD77-195945DFA60E}" type="sibTrans" cxnId="{AC0FAF5A-0520-4FD5-BE73-DAE49DBBDDDE}">
      <dgm:prSet/>
      <dgm:spPr/>
      <dgm:t>
        <a:bodyPr/>
        <a:lstStyle/>
        <a:p>
          <a:endParaRPr lang="hu-HU" sz="1600"/>
        </a:p>
      </dgm:t>
    </dgm:pt>
    <dgm:pt modelId="{C5B38C37-DBE4-49F2-ABFD-44CA971B37B6}">
      <dgm:prSet phldrT="[Szöveg]" custT="1"/>
      <dgm:spPr/>
      <dgm:t>
        <a:bodyPr/>
        <a:lstStyle/>
        <a:p>
          <a:r>
            <a:rPr lang="hu-HU" sz="1400" dirty="0" smtClean="0"/>
            <a:t>Központi szociális </a:t>
          </a:r>
          <a:r>
            <a:rPr lang="hu-HU" sz="1400" dirty="0" err="1" smtClean="0"/>
            <a:t>nyilvántar-tások</a:t>
          </a:r>
          <a:endParaRPr lang="hu-HU" sz="1400" dirty="0"/>
        </a:p>
      </dgm:t>
    </dgm:pt>
    <dgm:pt modelId="{780448E4-BE44-41D5-A244-CF463EEFEE0F}" type="parTrans" cxnId="{21F30D52-335A-43CC-B033-C614BB32A2AA}">
      <dgm:prSet/>
      <dgm:spPr/>
      <dgm:t>
        <a:bodyPr/>
        <a:lstStyle/>
        <a:p>
          <a:endParaRPr lang="hu-HU" sz="1600"/>
        </a:p>
      </dgm:t>
    </dgm:pt>
    <dgm:pt modelId="{632CDD91-36F3-4A79-B95F-7AF27F6E6FA0}" type="sibTrans" cxnId="{21F30D52-335A-43CC-B033-C614BB32A2AA}">
      <dgm:prSet/>
      <dgm:spPr/>
      <dgm:t>
        <a:bodyPr/>
        <a:lstStyle/>
        <a:p>
          <a:endParaRPr lang="hu-HU" sz="1600"/>
        </a:p>
      </dgm:t>
    </dgm:pt>
    <dgm:pt modelId="{FE8DC9AE-A7E4-4258-85BE-3AA656A10BAB}">
      <dgm:prSet phldrT="[Szöveg]" custT="1"/>
      <dgm:spPr/>
      <dgm:t>
        <a:bodyPr/>
        <a:lstStyle/>
        <a:p>
          <a:r>
            <a:rPr lang="hu-HU" sz="1400" dirty="0" smtClean="0"/>
            <a:t>Szociális Ágazati Portál</a:t>
          </a:r>
          <a:endParaRPr lang="hu-HU" sz="1400" dirty="0"/>
        </a:p>
      </dgm:t>
    </dgm:pt>
    <dgm:pt modelId="{2C1061FE-232D-4A99-BC13-2975A7FE9BAB}" type="parTrans" cxnId="{FD0F8DBB-2A1C-440F-AFD5-6E21CB40B4C9}">
      <dgm:prSet/>
      <dgm:spPr/>
      <dgm:t>
        <a:bodyPr/>
        <a:lstStyle/>
        <a:p>
          <a:endParaRPr lang="hu-HU" sz="1600"/>
        </a:p>
      </dgm:t>
    </dgm:pt>
    <dgm:pt modelId="{6A404438-4E7C-41C9-A7BB-45D2AF5C1844}" type="sibTrans" cxnId="{FD0F8DBB-2A1C-440F-AFD5-6E21CB40B4C9}">
      <dgm:prSet/>
      <dgm:spPr/>
      <dgm:t>
        <a:bodyPr/>
        <a:lstStyle/>
        <a:p>
          <a:endParaRPr lang="hu-HU" sz="1600"/>
        </a:p>
      </dgm:t>
    </dgm:pt>
    <dgm:pt modelId="{32C3C6DC-6C5E-4531-8743-332F19F51C1F}">
      <dgm:prSet phldrT="[Szöveg]" custT="1"/>
      <dgm:spPr/>
      <dgm:t>
        <a:bodyPr/>
        <a:lstStyle/>
        <a:p>
          <a:r>
            <a:rPr lang="hu-HU" sz="1400" dirty="0" smtClean="0"/>
            <a:t>Szakpolitikai döntések támogatása</a:t>
          </a:r>
          <a:endParaRPr lang="hu-HU" sz="1400" dirty="0"/>
        </a:p>
      </dgm:t>
    </dgm:pt>
    <dgm:pt modelId="{EE58B106-904B-4007-9C46-65BA184705F6}" type="parTrans" cxnId="{575B584B-8310-4DF2-A1E8-4754F969AD64}">
      <dgm:prSet/>
      <dgm:spPr/>
      <dgm:t>
        <a:bodyPr/>
        <a:lstStyle/>
        <a:p>
          <a:endParaRPr lang="hu-HU" sz="1600"/>
        </a:p>
      </dgm:t>
    </dgm:pt>
    <dgm:pt modelId="{CA21549F-5293-45B3-AC7F-979600CBDD06}" type="sibTrans" cxnId="{575B584B-8310-4DF2-A1E8-4754F969AD64}">
      <dgm:prSet/>
      <dgm:spPr/>
      <dgm:t>
        <a:bodyPr/>
        <a:lstStyle/>
        <a:p>
          <a:endParaRPr lang="hu-HU" sz="1600"/>
        </a:p>
      </dgm:t>
    </dgm:pt>
    <dgm:pt modelId="{034EA4F8-BE49-4FD5-8E1D-020646B4EDC9}">
      <dgm:prSet phldrT="[Szöveg]" custT="1"/>
      <dgm:spPr/>
      <dgm:t>
        <a:bodyPr/>
        <a:lstStyle/>
        <a:p>
          <a:r>
            <a:rPr lang="hu-HU" sz="1400" dirty="0" smtClean="0"/>
            <a:t>Kutatások-elemzések</a:t>
          </a:r>
          <a:endParaRPr lang="hu-HU" sz="1400" dirty="0"/>
        </a:p>
      </dgm:t>
    </dgm:pt>
    <dgm:pt modelId="{BD009D90-0978-4CEF-AF4F-B6F0861BB383}" type="parTrans" cxnId="{298E9386-68CE-443B-A14D-B41D4A7B05F5}">
      <dgm:prSet/>
      <dgm:spPr/>
      <dgm:t>
        <a:bodyPr/>
        <a:lstStyle/>
        <a:p>
          <a:endParaRPr lang="hu-HU" sz="1600"/>
        </a:p>
      </dgm:t>
    </dgm:pt>
    <dgm:pt modelId="{558EC689-508A-42A4-B9A8-BAA27BEDA8EE}" type="sibTrans" cxnId="{298E9386-68CE-443B-A14D-B41D4A7B05F5}">
      <dgm:prSet/>
      <dgm:spPr/>
      <dgm:t>
        <a:bodyPr/>
        <a:lstStyle/>
        <a:p>
          <a:endParaRPr lang="hu-HU" sz="1600"/>
        </a:p>
      </dgm:t>
    </dgm:pt>
    <dgm:pt modelId="{2722DC53-0ED9-4744-8D57-137990A216B6}">
      <dgm:prSet phldrT="[Szöveg]" custT="1"/>
      <dgm:spPr/>
      <dgm:t>
        <a:bodyPr/>
        <a:lstStyle/>
        <a:p>
          <a:r>
            <a:rPr lang="hu-HU" sz="1400" dirty="0" smtClean="0"/>
            <a:t>Projektek</a:t>
          </a:r>
          <a:endParaRPr lang="hu-HU" sz="1400" dirty="0"/>
        </a:p>
      </dgm:t>
    </dgm:pt>
    <dgm:pt modelId="{5B899A39-96EC-4D6B-9D31-DF56DE6536E5}" type="parTrans" cxnId="{0DBFBDAC-D322-4706-9D0F-446E717199B4}">
      <dgm:prSet/>
      <dgm:spPr/>
      <dgm:t>
        <a:bodyPr/>
        <a:lstStyle/>
        <a:p>
          <a:endParaRPr lang="hu-HU"/>
        </a:p>
      </dgm:t>
    </dgm:pt>
    <dgm:pt modelId="{58A50BE8-DEF5-469A-B006-62D0736DD6EA}" type="sibTrans" cxnId="{0DBFBDAC-D322-4706-9D0F-446E717199B4}">
      <dgm:prSet/>
      <dgm:spPr/>
      <dgm:t>
        <a:bodyPr/>
        <a:lstStyle/>
        <a:p>
          <a:endParaRPr lang="hu-HU"/>
        </a:p>
      </dgm:t>
    </dgm:pt>
    <dgm:pt modelId="{4686BE8A-9FA6-4F0E-8797-4F37A1651351}">
      <dgm:prSet phldrT="[Szöveg]" custT="1"/>
      <dgm:spPr/>
      <dgm:t>
        <a:bodyPr/>
        <a:lstStyle/>
        <a:p>
          <a:r>
            <a:rPr lang="hu-HU" sz="1600" b="1" dirty="0" smtClean="0"/>
            <a:t>NRSZH</a:t>
          </a:r>
          <a:endParaRPr lang="hu-HU" sz="1600" b="1" dirty="0"/>
        </a:p>
      </dgm:t>
    </dgm:pt>
    <dgm:pt modelId="{73846AB7-2C59-4AF1-9E14-FAB22DDBFFF6}" type="sibTrans" cxnId="{C0248A18-1DE0-436E-B851-82B2F16DE04E}">
      <dgm:prSet/>
      <dgm:spPr/>
      <dgm:t>
        <a:bodyPr/>
        <a:lstStyle/>
        <a:p>
          <a:endParaRPr lang="hu-HU" sz="1600"/>
        </a:p>
      </dgm:t>
    </dgm:pt>
    <dgm:pt modelId="{9E471285-DA7D-4114-9AE1-394D2A08FC6F}" type="parTrans" cxnId="{C0248A18-1DE0-436E-B851-82B2F16DE04E}">
      <dgm:prSet/>
      <dgm:spPr/>
      <dgm:t>
        <a:bodyPr/>
        <a:lstStyle/>
        <a:p>
          <a:endParaRPr lang="hu-HU" sz="1600"/>
        </a:p>
      </dgm:t>
    </dgm:pt>
    <dgm:pt modelId="{9D05111D-A7F4-4850-A3F8-C156069786CD}">
      <dgm:prSet phldrT="[Szöveg]" custT="1"/>
      <dgm:spPr/>
      <dgm:t>
        <a:bodyPr/>
        <a:lstStyle/>
        <a:p>
          <a:r>
            <a:rPr lang="hu-HU" sz="1400" dirty="0" err="1" smtClean="0"/>
            <a:t>Szakmafej-lesztés</a:t>
          </a:r>
          <a:r>
            <a:rPr lang="hu-HU" sz="1400" dirty="0" smtClean="0"/>
            <a:t> – módszertan</a:t>
          </a:r>
          <a:endParaRPr lang="hu-HU" sz="1400" dirty="0"/>
        </a:p>
      </dgm:t>
    </dgm:pt>
    <dgm:pt modelId="{29E788D1-D51B-4ABA-AE29-D8E37F3718B0}" type="parTrans" cxnId="{D99099A2-B14A-4AEB-A709-3E314F3CF901}">
      <dgm:prSet/>
      <dgm:spPr/>
      <dgm:t>
        <a:bodyPr/>
        <a:lstStyle/>
        <a:p>
          <a:endParaRPr lang="hu-HU"/>
        </a:p>
      </dgm:t>
    </dgm:pt>
    <dgm:pt modelId="{23224971-B148-443B-A274-26B715B12925}" type="sibTrans" cxnId="{D99099A2-B14A-4AEB-A709-3E314F3CF901}">
      <dgm:prSet/>
      <dgm:spPr/>
      <dgm:t>
        <a:bodyPr/>
        <a:lstStyle/>
        <a:p>
          <a:endParaRPr lang="hu-HU"/>
        </a:p>
      </dgm:t>
    </dgm:pt>
    <dgm:pt modelId="{62C2D1C6-AA8D-42D8-AEBE-735C69BA4EE2}" type="pres">
      <dgm:prSet presAssocID="{B6DB41B4-E04B-45DF-B9A7-ACD197CDF071}" presName="composite" presStyleCnt="0">
        <dgm:presLayoutVars>
          <dgm:chMax val="1"/>
          <dgm:dir/>
          <dgm:resizeHandles val="exact"/>
        </dgm:presLayoutVars>
      </dgm:prSet>
      <dgm:spPr/>
    </dgm:pt>
    <dgm:pt modelId="{BB002877-EC06-4E2E-9905-59E4FD453E07}" type="pres">
      <dgm:prSet presAssocID="{B6DB41B4-E04B-45DF-B9A7-ACD197CDF071}" presName="radial" presStyleCnt="0">
        <dgm:presLayoutVars>
          <dgm:animLvl val="ctr"/>
        </dgm:presLayoutVars>
      </dgm:prSet>
      <dgm:spPr/>
    </dgm:pt>
    <dgm:pt modelId="{B650BB2A-CA33-44DC-9F1A-13462E7A715F}" type="pres">
      <dgm:prSet presAssocID="{4686BE8A-9FA6-4F0E-8797-4F37A1651351}" presName="centerShape" presStyleLbl="vennNode1" presStyleIdx="0" presStyleCnt="10" custScaleX="41644" custScaleY="37859"/>
      <dgm:spPr>
        <a:prstGeom prst="star32">
          <a:avLst/>
        </a:prstGeom>
      </dgm:spPr>
      <dgm:t>
        <a:bodyPr/>
        <a:lstStyle/>
        <a:p>
          <a:endParaRPr lang="hu-HU"/>
        </a:p>
      </dgm:t>
    </dgm:pt>
    <dgm:pt modelId="{52A78A34-9A5C-491F-A271-6F3995FD3287}" type="pres">
      <dgm:prSet presAssocID="{8731381A-ED6A-4F33-A844-BFF20AFB719B}" presName="node" presStyleLbl="vennNode1" presStyleIdx="1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6D12F5DB-D1BE-4546-8048-CEB05FB34F28}" type="pres">
      <dgm:prSet presAssocID="{30F87C97-AB2D-4ABA-9E5B-719606E72C38}" presName="node" presStyleLbl="vennNode1" presStyleIdx="2" presStyleCnt="10" custRadScaleRad="98725" custRadScaleInc="319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D27674B9-FB1C-4206-A985-74082A91717B}" type="pres">
      <dgm:prSet presAssocID="{498F1825-A465-450C-B742-EC273132BBC1}" presName="node" presStyleLbl="vennNode1" presStyleIdx="3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07760241-D0B2-49B1-BBB9-B7F4AF3881C3}" type="pres">
      <dgm:prSet presAssocID="{C5B38C37-DBE4-49F2-ABFD-44CA971B37B6}" presName="node" presStyleLbl="vennNode1" presStyleIdx="4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FBF22EEA-7056-4C84-82F8-F81D8A096B54}" type="pres">
      <dgm:prSet presAssocID="{FE8DC9AE-A7E4-4258-85BE-3AA656A10BAB}" presName="node" presStyleLbl="vennNode1" presStyleIdx="5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3727715-5424-4A58-A344-2A23D02DCB83}" type="pres">
      <dgm:prSet presAssocID="{32C3C6DC-6C5E-4531-8743-332F19F51C1F}" presName="node" presStyleLbl="vennNode1" presStyleIdx="6" presStyleCnt="10" custScaleX="111643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DE1EA-ED9C-4E83-8626-461D44FA405C}" type="pres">
      <dgm:prSet presAssocID="{034EA4F8-BE49-4FD5-8E1D-020646B4EDC9}" presName="node" presStyleLbl="vennNode1" presStyleIdx="7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70F71-FA33-4A06-823F-0FA39109AF5C}" type="pres">
      <dgm:prSet presAssocID="{2722DC53-0ED9-4744-8D57-137990A216B6}" presName="node" presStyleLbl="vennNode1" presStyleIdx="8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0B3B7AD-5B67-4381-81F1-416C9A1C1D21}" type="pres">
      <dgm:prSet presAssocID="{9D05111D-A7F4-4850-A3F8-C156069786CD}" presName="node" presStyleLbl="vennNode1" presStyleIdx="9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</dgm:ptLst>
  <dgm:cxnLst>
    <dgm:cxn modelId="{FD0F8DBB-2A1C-440F-AFD5-6E21CB40B4C9}" srcId="{4686BE8A-9FA6-4F0E-8797-4F37A1651351}" destId="{FE8DC9AE-A7E4-4258-85BE-3AA656A10BAB}" srcOrd="4" destOrd="0" parTransId="{2C1061FE-232D-4A99-BC13-2975A7FE9BAB}" sibTransId="{6A404438-4E7C-41C9-A7BB-45D2AF5C1844}"/>
    <dgm:cxn modelId="{2CCF6C05-2607-413D-A84C-78829FDF6ED4}" type="presOf" srcId="{32C3C6DC-6C5E-4531-8743-332F19F51C1F}" destId="{A3727715-5424-4A58-A344-2A23D02DCB83}" srcOrd="0" destOrd="0" presId="urn:microsoft.com/office/officeart/2005/8/layout/radial3"/>
    <dgm:cxn modelId="{8701E983-1D25-4EAB-ACBB-317F7756EC3C}" type="presOf" srcId="{4686BE8A-9FA6-4F0E-8797-4F37A1651351}" destId="{B650BB2A-CA33-44DC-9F1A-13462E7A715F}" srcOrd="0" destOrd="0" presId="urn:microsoft.com/office/officeart/2005/8/layout/radial3"/>
    <dgm:cxn modelId="{E6BC8447-2875-4978-8654-1215EB39FD58}" type="presOf" srcId="{9D05111D-A7F4-4850-A3F8-C156069786CD}" destId="{A0B3B7AD-5B67-4381-81F1-416C9A1C1D21}" srcOrd="0" destOrd="0" presId="urn:microsoft.com/office/officeart/2005/8/layout/radial3"/>
    <dgm:cxn modelId="{791250D2-1FA4-428A-8B00-CA6158C0F8CC}" type="presOf" srcId="{C5B38C37-DBE4-49F2-ABFD-44CA971B37B6}" destId="{07760241-D0B2-49B1-BBB9-B7F4AF3881C3}" srcOrd="0" destOrd="0" presId="urn:microsoft.com/office/officeart/2005/8/layout/radial3"/>
    <dgm:cxn modelId="{1ECE1FDF-75AB-42A0-BFB4-8F05E8DB12EE}" type="presOf" srcId="{B6DB41B4-E04B-45DF-B9A7-ACD197CDF071}" destId="{62C2D1C6-AA8D-42D8-AEBE-735C69BA4EE2}" srcOrd="0" destOrd="0" presId="urn:microsoft.com/office/officeart/2005/8/layout/radial3"/>
    <dgm:cxn modelId="{AC0FAF5A-0520-4FD5-BE73-DAE49DBBDDDE}" srcId="{4686BE8A-9FA6-4F0E-8797-4F37A1651351}" destId="{498F1825-A465-450C-B742-EC273132BBC1}" srcOrd="2" destOrd="0" parTransId="{C151A45C-9BA0-422C-A2B9-1F74B574A209}" sibTransId="{F70A44DD-9848-4E7D-AD77-195945DFA60E}"/>
    <dgm:cxn modelId="{708D3192-B287-4893-9362-DA8B98CC2A64}" type="presOf" srcId="{2722DC53-0ED9-4744-8D57-137990A216B6}" destId="{C7E70F71-FA33-4A06-823F-0FA39109AF5C}" srcOrd="0" destOrd="0" presId="urn:microsoft.com/office/officeart/2005/8/layout/radial3"/>
    <dgm:cxn modelId="{86B7D22F-C9D7-4475-8ED3-D713161C648E}" type="presOf" srcId="{30F87C97-AB2D-4ABA-9E5B-719606E72C38}" destId="{6D12F5DB-D1BE-4546-8048-CEB05FB34F28}" srcOrd="0" destOrd="0" presId="urn:microsoft.com/office/officeart/2005/8/layout/radial3"/>
    <dgm:cxn modelId="{0DBFBDAC-D322-4706-9D0F-446E717199B4}" srcId="{4686BE8A-9FA6-4F0E-8797-4F37A1651351}" destId="{2722DC53-0ED9-4744-8D57-137990A216B6}" srcOrd="7" destOrd="0" parTransId="{5B899A39-96EC-4D6B-9D31-DF56DE6536E5}" sibTransId="{58A50BE8-DEF5-469A-B006-62D0736DD6EA}"/>
    <dgm:cxn modelId="{D99099A2-B14A-4AEB-A709-3E314F3CF901}" srcId="{4686BE8A-9FA6-4F0E-8797-4F37A1651351}" destId="{9D05111D-A7F4-4850-A3F8-C156069786CD}" srcOrd="8" destOrd="0" parTransId="{29E788D1-D51B-4ABA-AE29-D8E37F3718B0}" sibTransId="{23224971-B148-443B-A274-26B715B12925}"/>
    <dgm:cxn modelId="{431C202C-9F74-42B6-B368-DA5B92421CAB}" type="presOf" srcId="{034EA4F8-BE49-4FD5-8E1D-020646B4EDC9}" destId="{C7EDE1EA-ED9C-4E83-8626-461D44FA405C}" srcOrd="0" destOrd="0" presId="urn:microsoft.com/office/officeart/2005/8/layout/radial3"/>
    <dgm:cxn modelId="{C0248A18-1DE0-436E-B851-82B2F16DE04E}" srcId="{B6DB41B4-E04B-45DF-B9A7-ACD197CDF071}" destId="{4686BE8A-9FA6-4F0E-8797-4F37A1651351}" srcOrd="0" destOrd="0" parTransId="{9E471285-DA7D-4114-9AE1-394D2A08FC6F}" sibTransId="{73846AB7-2C59-4AF1-9E14-FAB22DDBFFF6}"/>
    <dgm:cxn modelId="{21F30D52-335A-43CC-B033-C614BB32A2AA}" srcId="{4686BE8A-9FA6-4F0E-8797-4F37A1651351}" destId="{C5B38C37-DBE4-49F2-ABFD-44CA971B37B6}" srcOrd="3" destOrd="0" parTransId="{780448E4-BE44-41D5-A244-CF463EEFEE0F}" sibTransId="{632CDD91-36F3-4A79-B95F-7AF27F6E6FA0}"/>
    <dgm:cxn modelId="{CAD148E3-BEE4-4A03-BF4A-1836F641A6D7}" srcId="{4686BE8A-9FA6-4F0E-8797-4F37A1651351}" destId="{30F87C97-AB2D-4ABA-9E5B-719606E72C38}" srcOrd="1" destOrd="0" parTransId="{C81E9177-5B73-4BBA-BE34-107F8DE8E881}" sibTransId="{742395C5-A007-46B8-82C2-9D5208824360}"/>
    <dgm:cxn modelId="{618044B0-BE97-4C2E-9C7B-155A5F9F7210}" type="presOf" srcId="{FE8DC9AE-A7E4-4258-85BE-3AA656A10BAB}" destId="{FBF22EEA-7056-4C84-82F8-F81D8A096B54}" srcOrd="0" destOrd="0" presId="urn:microsoft.com/office/officeart/2005/8/layout/radial3"/>
    <dgm:cxn modelId="{E6B17167-121B-41AE-9BC0-703DEE3C4BD1}" srcId="{4686BE8A-9FA6-4F0E-8797-4F37A1651351}" destId="{8731381A-ED6A-4F33-A844-BFF20AFB719B}" srcOrd="0" destOrd="0" parTransId="{E67DD2AA-78AF-49CD-B668-7A3F922D9697}" sibTransId="{062AC927-ECDC-4DA5-B230-FDF333F74A2D}"/>
    <dgm:cxn modelId="{21427867-9269-4DDA-A6D6-AA315DA755D2}" type="presOf" srcId="{498F1825-A465-450C-B742-EC273132BBC1}" destId="{D27674B9-FB1C-4206-A985-74082A91717B}" srcOrd="0" destOrd="0" presId="urn:microsoft.com/office/officeart/2005/8/layout/radial3"/>
    <dgm:cxn modelId="{298E9386-68CE-443B-A14D-B41D4A7B05F5}" srcId="{4686BE8A-9FA6-4F0E-8797-4F37A1651351}" destId="{034EA4F8-BE49-4FD5-8E1D-020646B4EDC9}" srcOrd="6" destOrd="0" parTransId="{BD009D90-0978-4CEF-AF4F-B6F0861BB383}" sibTransId="{558EC689-508A-42A4-B9A8-BAA27BEDA8EE}"/>
    <dgm:cxn modelId="{6A5D1907-CE74-41B3-917A-985F0B479A87}" type="presOf" srcId="{8731381A-ED6A-4F33-A844-BFF20AFB719B}" destId="{52A78A34-9A5C-491F-A271-6F3995FD3287}" srcOrd="0" destOrd="0" presId="urn:microsoft.com/office/officeart/2005/8/layout/radial3"/>
    <dgm:cxn modelId="{575B584B-8310-4DF2-A1E8-4754F969AD64}" srcId="{4686BE8A-9FA6-4F0E-8797-4F37A1651351}" destId="{32C3C6DC-6C5E-4531-8743-332F19F51C1F}" srcOrd="5" destOrd="0" parTransId="{EE58B106-904B-4007-9C46-65BA184705F6}" sibTransId="{CA21549F-5293-45B3-AC7F-979600CBDD06}"/>
    <dgm:cxn modelId="{52C193B0-D828-4799-91A4-B9DABA2C4760}" type="presParOf" srcId="{62C2D1C6-AA8D-42D8-AEBE-735C69BA4EE2}" destId="{BB002877-EC06-4E2E-9905-59E4FD453E07}" srcOrd="0" destOrd="0" presId="urn:microsoft.com/office/officeart/2005/8/layout/radial3"/>
    <dgm:cxn modelId="{04A6A9DF-37FC-4463-9BFB-AE443401857C}" type="presParOf" srcId="{BB002877-EC06-4E2E-9905-59E4FD453E07}" destId="{B650BB2A-CA33-44DC-9F1A-13462E7A715F}" srcOrd="0" destOrd="0" presId="urn:microsoft.com/office/officeart/2005/8/layout/radial3"/>
    <dgm:cxn modelId="{57FBA8D0-6243-4485-AD8C-FBEE25FBC92F}" type="presParOf" srcId="{BB002877-EC06-4E2E-9905-59E4FD453E07}" destId="{52A78A34-9A5C-491F-A271-6F3995FD3287}" srcOrd="1" destOrd="0" presId="urn:microsoft.com/office/officeart/2005/8/layout/radial3"/>
    <dgm:cxn modelId="{CDAA911E-3A4A-4CB5-A686-F74764C30EF2}" type="presParOf" srcId="{BB002877-EC06-4E2E-9905-59E4FD453E07}" destId="{6D12F5DB-D1BE-4546-8048-CEB05FB34F28}" srcOrd="2" destOrd="0" presId="urn:microsoft.com/office/officeart/2005/8/layout/radial3"/>
    <dgm:cxn modelId="{D503E634-CADF-4C35-99D5-1545468D0892}" type="presParOf" srcId="{BB002877-EC06-4E2E-9905-59E4FD453E07}" destId="{D27674B9-FB1C-4206-A985-74082A91717B}" srcOrd="3" destOrd="0" presId="urn:microsoft.com/office/officeart/2005/8/layout/radial3"/>
    <dgm:cxn modelId="{3DCE091E-A23D-4CFB-8FD5-E6D874551B2C}" type="presParOf" srcId="{BB002877-EC06-4E2E-9905-59E4FD453E07}" destId="{07760241-D0B2-49B1-BBB9-B7F4AF3881C3}" srcOrd="4" destOrd="0" presId="urn:microsoft.com/office/officeart/2005/8/layout/radial3"/>
    <dgm:cxn modelId="{991356BF-3A3F-48EC-B807-29EA2BA81F89}" type="presParOf" srcId="{BB002877-EC06-4E2E-9905-59E4FD453E07}" destId="{FBF22EEA-7056-4C84-82F8-F81D8A096B54}" srcOrd="5" destOrd="0" presId="urn:microsoft.com/office/officeart/2005/8/layout/radial3"/>
    <dgm:cxn modelId="{9F3875E8-C218-4013-BBA9-F4BB1C83654A}" type="presParOf" srcId="{BB002877-EC06-4E2E-9905-59E4FD453E07}" destId="{A3727715-5424-4A58-A344-2A23D02DCB83}" srcOrd="6" destOrd="0" presId="urn:microsoft.com/office/officeart/2005/8/layout/radial3"/>
    <dgm:cxn modelId="{245FEC51-F59B-47A4-9464-F1D4C68B7146}" type="presParOf" srcId="{BB002877-EC06-4E2E-9905-59E4FD453E07}" destId="{C7EDE1EA-ED9C-4E83-8626-461D44FA405C}" srcOrd="7" destOrd="0" presId="urn:microsoft.com/office/officeart/2005/8/layout/radial3"/>
    <dgm:cxn modelId="{46F45B42-0624-4BFF-AAF9-A7B630B1C050}" type="presParOf" srcId="{BB002877-EC06-4E2E-9905-59E4FD453E07}" destId="{C7E70F71-FA33-4A06-823F-0FA39109AF5C}" srcOrd="8" destOrd="0" presId="urn:microsoft.com/office/officeart/2005/8/layout/radial3"/>
    <dgm:cxn modelId="{C96EC0F9-35FD-48B7-8F9D-09851EE0459F}" type="presParOf" srcId="{BB002877-EC06-4E2E-9905-59E4FD453E07}" destId="{A0B3B7AD-5B67-4381-81F1-416C9A1C1D21}" srcOrd="9" destOrd="0" presId="urn:microsoft.com/office/officeart/2005/8/layout/radial3"/>
  </dgm:cxnLst>
  <dgm:bg>
    <a:solidFill>
      <a:srgbClr val="E7F4FF">
        <a:alpha val="89804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F6C285-057B-432B-A8D1-914F19FA1F8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2146DF83-D6B2-41F0-818B-2415CC514C6E}">
      <dgm:prSet phldrT="[Szöveg]"/>
      <dgm:spPr/>
      <dgm:t>
        <a:bodyPr/>
        <a:lstStyle/>
        <a:p>
          <a:r>
            <a:rPr lang="hu-HU" b="1" dirty="0" smtClean="0">
              <a:solidFill>
                <a:schemeClr val="accent6">
                  <a:lumMod val="50000"/>
                </a:schemeClr>
              </a:solidFill>
            </a:rPr>
            <a:t>Észlelt probléma</a:t>
          </a:r>
          <a:endParaRPr lang="hu-HU" b="1" dirty="0">
            <a:solidFill>
              <a:schemeClr val="accent6">
                <a:lumMod val="50000"/>
              </a:schemeClr>
            </a:solidFill>
          </a:endParaRPr>
        </a:p>
      </dgm:t>
    </dgm:pt>
    <dgm:pt modelId="{3003B759-68E6-4E6C-9EAB-0F8E5FE4D417}" type="parTrans" cxnId="{E0E6CD21-AF76-4DB8-9974-660E585BECF9}">
      <dgm:prSet/>
      <dgm:spPr/>
      <dgm:t>
        <a:bodyPr/>
        <a:lstStyle/>
        <a:p>
          <a:endParaRPr lang="hu-HU" b="1"/>
        </a:p>
      </dgm:t>
    </dgm:pt>
    <dgm:pt modelId="{A2868673-37EA-4EBE-811D-6B9685124A7D}" type="sibTrans" cxnId="{E0E6CD21-AF76-4DB8-9974-660E585BECF9}">
      <dgm:prSet/>
      <dgm:spPr/>
      <dgm:t>
        <a:bodyPr/>
        <a:lstStyle/>
        <a:p>
          <a:endParaRPr lang="hu-HU" b="1"/>
        </a:p>
      </dgm:t>
    </dgm:pt>
    <dgm:pt modelId="{BE96362D-8116-404F-A4AD-65A88D2AAFD8}">
      <dgm:prSet phldrT="[Szöveg]"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hu-HU" b="1" dirty="0" smtClean="0"/>
            <a:t>Visszajelzés jogi szabályozással kapcsolatban</a:t>
          </a:r>
          <a:endParaRPr lang="hu-HU" b="1" dirty="0"/>
        </a:p>
      </dgm:t>
    </dgm:pt>
    <dgm:pt modelId="{6800429C-6A01-4297-B784-28E5F8D6A4B9}" type="parTrans" cxnId="{B9B08F93-7226-4981-BB46-64B8FCE6C0D0}">
      <dgm:prSet/>
      <dgm:spPr/>
      <dgm:t>
        <a:bodyPr/>
        <a:lstStyle/>
        <a:p>
          <a:endParaRPr lang="hu-HU" b="1"/>
        </a:p>
      </dgm:t>
    </dgm:pt>
    <dgm:pt modelId="{74A3AEAD-4BF8-4DD3-8A94-8F8D202DE65C}" type="sibTrans" cxnId="{B9B08F93-7226-4981-BB46-64B8FCE6C0D0}">
      <dgm:prSet/>
      <dgm:spPr/>
      <dgm:t>
        <a:bodyPr/>
        <a:lstStyle/>
        <a:p>
          <a:endParaRPr lang="hu-HU" b="1"/>
        </a:p>
      </dgm:t>
    </dgm:pt>
    <dgm:pt modelId="{C75B3822-540F-4973-8D1F-49D4A16ED8D2}">
      <dgm:prSet phldrT="[Szöveg]"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hu-HU" b="1" dirty="0" smtClean="0"/>
            <a:t>Problémás kérdéskör megjelenítése a képzésekben</a:t>
          </a:r>
          <a:endParaRPr lang="hu-HU" b="1" dirty="0"/>
        </a:p>
      </dgm:t>
    </dgm:pt>
    <dgm:pt modelId="{D7BDE750-A86C-4A51-BA03-561CA2CCAEA0}" type="parTrans" cxnId="{ADD7C64D-8656-4F3C-8394-B0B4EDDEE408}">
      <dgm:prSet/>
      <dgm:spPr/>
      <dgm:t>
        <a:bodyPr/>
        <a:lstStyle/>
        <a:p>
          <a:endParaRPr lang="hu-HU" b="1"/>
        </a:p>
      </dgm:t>
    </dgm:pt>
    <dgm:pt modelId="{E7A03B64-B07A-4B6F-9586-75B9FC842B23}" type="sibTrans" cxnId="{ADD7C64D-8656-4F3C-8394-B0B4EDDEE408}">
      <dgm:prSet/>
      <dgm:spPr/>
      <dgm:t>
        <a:bodyPr/>
        <a:lstStyle/>
        <a:p>
          <a:endParaRPr lang="hu-HU" b="1"/>
        </a:p>
      </dgm:t>
    </dgm:pt>
    <dgm:pt modelId="{E621F17E-0B23-454A-A408-F6B45C347903}">
      <dgm:prSet phldrT="[Szöveg]"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hu-HU" b="1" dirty="0" smtClean="0"/>
            <a:t>Problémás kérdéskör kidolgozása szakmai szabályozó dokumentumokban</a:t>
          </a:r>
          <a:endParaRPr lang="hu-HU" b="1" dirty="0"/>
        </a:p>
      </dgm:t>
    </dgm:pt>
    <dgm:pt modelId="{EA51A89D-9D85-4199-B8BE-EC6F54D90F3C}" type="parTrans" cxnId="{58577215-7BA1-4FB3-9428-9BCDA89AA68E}">
      <dgm:prSet/>
      <dgm:spPr/>
      <dgm:t>
        <a:bodyPr/>
        <a:lstStyle/>
        <a:p>
          <a:endParaRPr lang="hu-HU" b="1"/>
        </a:p>
      </dgm:t>
    </dgm:pt>
    <dgm:pt modelId="{F07C91A9-56F9-44DC-8DCC-DD2C3B8F5A93}" type="sibTrans" cxnId="{58577215-7BA1-4FB3-9428-9BCDA89AA68E}">
      <dgm:prSet/>
      <dgm:spPr/>
      <dgm:t>
        <a:bodyPr/>
        <a:lstStyle/>
        <a:p>
          <a:endParaRPr lang="hu-HU" b="1"/>
        </a:p>
      </dgm:t>
    </dgm:pt>
    <dgm:pt modelId="{E4347F8D-5067-4195-A1A6-121A2FD28964}">
      <dgm:prSet phldrT="[Szöveg]"/>
      <dgm:spPr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hu-HU" b="1" dirty="0" smtClean="0"/>
            <a:t>Gyors kommunikáció a kérdéssel kapcsolatban (SZÁP)</a:t>
          </a:r>
          <a:endParaRPr lang="hu-HU" b="1" dirty="0"/>
        </a:p>
      </dgm:t>
    </dgm:pt>
    <dgm:pt modelId="{CF487F29-BB8A-4D0D-8AE2-31E988EA8C8C}" type="parTrans" cxnId="{D8123BB0-2C36-45A8-971F-0AD1BCB1A3B9}">
      <dgm:prSet/>
      <dgm:spPr/>
      <dgm:t>
        <a:bodyPr/>
        <a:lstStyle/>
        <a:p>
          <a:endParaRPr lang="hu-HU" b="1"/>
        </a:p>
      </dgm:t>
    </dgm:pt>
    <dgm:pt modelId="{8CD0F452-55F4-4D9D-938D-523C4A036DD2}" type="sibTrans" cxnId="{D8123BB0-2C36-45A8-971F-0AD1BCB1A3B9}">
      <dgm:prSet/>
      <dgm:spPr/>
      <dgm:t>
        <a:bodyPr/>
        <a:lstStyle/>
        <a:p>
          <a:endParaRPr lang="hu-HU" b="1"/>
        </a:p>
      </dgm:t>
    </dgm:pt>
    <dgm:pt modelId="{D900FA51-2AB1-40EC-91A4-439F30972694}">
      <dgm:prSet phldrT="[Szöveg]"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hu-HU" b="1" dirty="0" smtClean="0"/>
            <a:t>További információk gyűjtése (területi lábak, kutatások)</a:t>
          </a:r>
          <a:endParaRPr lang="hu-HU" b="1" dirty="0"/>
        </a:p>
      </dgm:t>
    </dgm:pt>
    <dgm:pt modelId="{BD5FA786-9203-4EA3-BB5C-303B090BE5FE}" type="parTrans" cxnId="{E072136D-805F-41B1-B1C3-8D7EEE0191C6}">
      <dgm:prSet/>
      <dgm:spPr/>
      <dgm:t>
        <a:bodyPr/>
        <a:lstStyle/>
        <a:p>
          <a:endParaRPr lang="hu-HU" b="1"/>
        </a:p>
      </dgm:t>
    </dgm:pt>
    <dgm:pt modelId="{C5B7705D-9E1C-4B4F-8652-11A44586002D}" type="sibTrans" cxnId="{E072136D-805F-41B1-B1C3-8D7EEE0191C6}">
      <dgm:prSet/>
      <dgm:spPr/>
      <dgm:t>
        <a:bodyPr/>
        <a:lstStyle/>
        <a:p>
          <a:endParaRPr lang="hu-HU" b="1"/>
        </a:p>
      </dgm:t>
    </dgm:pt>
    <dgm:pt modelId="{A5D1B1B3-EE4D-4E8B-A157-124F2D41F904}" type="pres">
      <dgm:prSet presAssocID="{D7F6C285-057B-432B-A8D1-914F19FA1F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425B380-6FF2-4AC9-8A57-81E10AD8AD74}" type="pres">
      <dgm:prSet presAssocID="{2146DF83-D6B2-41F0-818B-2415CC514C6E}" presName="centerShape" presStyleLbl="node0" presStyleIdx="0" presStyleCnt="1"/>
      <dgm:spPr/>
      <dgm:t>
        <a:bodyPr/>
        <a:lstStyle/>
        <a:p>
          <a:endParaRPr lang="hu-HU"/>
        </a:p>
      </dgm:t>
    </dgm:pt>
    <dgm:pt modelId="{9DDB349B-5441-41B1-91DC-AE50F4BB0F89}" type="pres">
      <dgm:prSet presAssocID="{6800429C-6A01-4297-B784-28E5F8D6A4B9}" presName="parTrans" presStyleLbl="sibTrans2D1" presStyleIdx="0" presStyleCnt="5"/>
      <dgm:spPr/>
      <dgm:t>
        <a:bodyPr/>
        <a:lstStyle/>
        <a:p>
          <a:endParaRPr lang="hu-HU"/>
        </a:p>
      </dgm:t>
    </dgm:pt>
    <dgm:pt modelId="{80BEAD8E-FDE3-4744-9DC6-E18FE9F1C1CF}" type="pres">
      <dgm:prSet presAssocID="{6800429C-6A01-4297-B784-28E5F8D6A4B9}" presName="connectorText" presStyleLbl="sibTrans2D1" presStyleIdx="0" presStyleCnt="5"/>
      <dgm:spPr/>
      <dgm:t>
        <a:bodyPr/>
        <a:lstStyle/>
        <a:p>
          <a:endParaRPr lang="hu-HU"/>
        </a:p>
      </dgm:t>
    </dgm:pt>
    <dgm:pt modelId="{E44750C0-7531-4910-AE8D-4444B43C9DD4}" type="pres">
      <dgm:prSet presAssocID="{BE96362D-8116-404F-A4AD-65A88D2AAFD8}" presName="node" presStyleLbl="node1" presStyleIdx="0" presStyleCnt="5" custScaleX="123234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hu-HU"/>
        </a:p>
      </dgm:t>
    </dgm:pt>
    <dgm:pt modelId="{2534E542-BC60-4188-8A9C-14864202C868}" type="pres">
      <dgm:prSet presAssocID="{D7BDE750-A86C-4A51-BA03-561CA2CCAEA0}" presName="parTrans" presStyleLbl="sibTrans2D1" presStyleIdx="1" presStyleCnt="5"/>
      <dgm:spPr/>
      <dgm:t>
        <a:bodyPr/>
        <a:lstStyle/>
        <a:p>
          <a:endParaRPr lang="hu-HU"/>
        </a:p>
      </dgm:t>
    </dgm:pt>
    <dgm:pt modelId="{9D500F2D-C33E-4C7E-AD9D-F2A4BF6D66EC}" type="pres">
      <dgm:prSet presAssocID="{D7BDE750-A86C-4A51-BA03-561CA2CCAEA0}" presName="connectorText" presStyleLbl="sibTrans2D1" presStyleIdx="1" presStyleCnt="5"/>
      <dgm:spPr/>
      <dgm:t>
        <a:bodyPr/>
        <a:lstStyle/>
        <a:p>
          <a:endParaRPr lang="hu-HU"/>
        </a:p>
      </dgm:t>
    </dgm:pt>
    <dgm:pt modelId="{A1FC82F3-B4D5-41EF-98F5-81E6A9FC4E23}" type="pres">
      <dgm:prSet presAssocID="{C75B3822-540F-4973-8D1F-49D4A16ED8D2}" presName="node" presStyleLbl="node1" presStyleIdx="1" presStyleCnt="5" custScaleX="125963" custRadScaleRad="97850" custRadScaleInc="10795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hu-HU"/>
        </a:p>
      </dgm:t>
    </dgm:pt>
    <dgm:pt modelId="{F992E5CD-124D-417D-AABC-2F8BD2DAE087}" type="pres">
      <dgm:prSet presAssocID="{EA51A89D-9D85-4199-B8BE-EC6F54D90F3C}" presName="parTrans" presStyleLbl="sibTrans2D1" presStyleIdx="2" presStyleCnt="5"/>
      <dgm:spPr/>
      <dgm:t>
        <a:bodyPr/>
        <a:lstStyle/>
        <a:p>
          <a:endParaRPr lang="hu-HU"/>
        </a:p>
      </dgm:t>
    </dgm:pt>
    <dgm:pt modelId="{228749C9-8348-40AF-9561-59A785953CA4}" type="pres">
      <dgm:prSet presAssocID="{EA51A89D-9D85-4199-B8BE-EC6F54D90F3C}" presName="connectorText" presStyleLbl="sibTrans2D1" presStyleIdx="2" presStyleCnt="5"/>
      <dgm:spPr/>
      <dgm:t>
        <a:bodyPr/>
        <a:lstStyle/>
        <a:p>
          <a:endParaRPr lang="hu-HU"/>
        </a:p>
      </dgm:t>
    </dgm:pt>
    <dgm:pt modelId="{A65C69F7-F0FD-4C05-B821-129F6DA31348}" type="pres">
      <dgm:prSet presAssocID="{E621F17E-0B23-454A-A408-F6B45C347903}" presName="node" presStyleLbl="node1" presStyleIdx="2" presStyleCnt="5" custScaleX="124096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hu-HU"/>
        </a:p>
      </dgm:t>
    </dgm:pt>
    <dgm:pt modelId="{5B5D58A1-A1C0-4DA5-82DA-55C56C8B6F65}" type="pres">
      <dgm:prSet presAssocID="{CF487F29-BB8A-4D0D-8AE2-31E988EA8C8C}" presName="parTrans" presStyleLbl="sibTrans2D1" presStyleIdx="3" presStyleCnt="5"/>
      <dgm:spPr/>
      <dgm:t>
        <a:bodyPr/>
        <a:lstStyle/>
        <a:p>
          <a:endParaRPr lang="hu-HU"/>
        </a:p>
      </dgm:t>
    </dgm:pt>
    <dgm:pt modelId="{F9312B28-2A56-4D2A-B6B9-A287364E4BA1}" type="pres">
      <dgm:prSet presAssocID="{CF487F29-BB8A-4D0D-8AE2-31E988EA8C8C}" presName="connectorText" presStyleLbl="sibTrans2D1" presStyleIdx="3" presStyleCnt="5"/>
      <dgm:spPr/>
      <dgm:t>
        <a:bodyPr/>
        <a:lstStyle/>
        <a:p>
          <a:endParaRPr lang="hu-HU"/>
        </a:p>
      </dgm:t>
    </dgm:pt>
    <dgm:pt modelId="{D7FC0A9B-5EAD-4094-91DB-F5B4CA73D137}" type="pres">
      <dgm:prSet presAssocID="{E4347F8D-5067-4195-A1A6-121A2FD28964}" presName="node" presStyleLbl="node1" presStyleIdx="3" presStyleCnt="5" custScaleX="121969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hu-HU"/>
        </a:p>
      </dgm:t>
    </dgm:pt>
    <dgm:pt modelId="{A196BF18-1D3C-4F11-BF21-D967C32FA115}" type="pres">
      <dgm:prSet presAssocID="{BD5FA786-9203-4EA3-BB5C-303B090BE5FE}" presName="parTrans" presStyleLbl="sibTrans2D1" presStyleIdx="4" presStyleCnt="5"/>
      <dgm:spPr/>
      <dgm:t>
        <a:bodyPr/>
        <a:lstStyle/>
        <a:p>
          <a:endParaRPr lang="hu-HU"/>
        </a:p>
      </dgm:t>
    </dgm:pt>
    <dgm:pt modelId="{BE1D9749-64A7-4D40-86A9-64D64AE6071C}" type="pres">
      <dgm:prSet presAssocID="{BD5FA786-9203-4EA3-BB5C-303B090BE5FE}" presName="connectorText" presStyleLbl="sibTrans2D1" presStyleIdx="4" presStyleCnt="5"/>
      <dgm:spPr/>
      <dgm:t>
        <a:bodyPr/>
        <a:lstStyle/>
        <a:p>
          <a:endParaRPr lang="hu-HU"/>
        </a:p>
      </dgm:t>
    </dgm:pt>
    <dgm:pt modelId="{881CF54A-454C-47AC-92BF-23366E08D374}" type="pres">
      <dgm:prSet presAssocID="{D900FA51-2AB1-40EC-91A4-439F30972694}" presName="node" presStyleLbl="node1" presStyleIdx="4" presStyleCnt="5" custScaleX="127162" custRadScaleRad="100358" custRadScaleInc="-16292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hu-HU"/>
        </a:p>
      </dgm:t>
    </dgm:pt>
  </dgm:ptLst>
  <dgm:cxnLst>
    <dgm:cxn modelId="{6171A93C-5557-46BC-A7E4-631D236AB367}" type="presOf" srcId="{BE96362D-8116-404F-A4AD-65A88D2AAFD8}" destId="{E44750C0-7531-4910-AE8D-4444B43C9DD4}" srcOrd="0" destOrd="0" presId="urn:microsoft.com/office/officeart/2005/8/layout/radial5"/>
    <dgm:cxn modelId="{907589EB-59FC-4E5E-9456-48FA3283641F}" type="presOf" srcId="{BD5FA786-9203-4EA3-BB5C-303B090BE5FE}" destId="{A196BF18-1D3C-4F11-BF21-D967C32FA115}" srcOrd="0" destOrd="0" presId="urn:microsoft.com/office/officeart/2005/8/layout/radial5"/>
    <dgm:cxn modelId="{F6895305-D2A4-4B6B-B103-607A2DA22237}" type="presOf" srcId="{CF487F29-BB8A-4D0D-8AE2-31E988EA8C8C}" destId="{F9312B28-2A56-4D2A-B6B9-A287364E4BA1}" srcOrd="1" destOrd="0" presId="urn:microsoft.com/office/officeart/2005/8/layout/radial5"/>
    <dgm:cxn modelId="{4C3D72D9-5D7D-4FD9-B4A3-F0BC5D565B03}" type="presOf" srcId="{CF487F29-BB8A-4D0D-8AE2-31E988EA8C8C}" destId="{5B5D58A1-A1C0-4DA5-82DA-55C56C8B6F65}" srcOrd="0" destOrd="0" presId="urn:microsoft.com/office/officeart/2005/8/layout/radial5"/>
    <dgm:cxn modelId="{ADD7C64D-8656-4F3C-8394-B0B4EDDEE408}" srcId="{2146DF83-D6B2-41F0-818B-2415CC514C6E}" destId="{C75B3822-540F-4973-8D1F-49D4A16ED8D2}" srcOrd="1" destOrd="0" parTransId="{D7BDE750-A86C-4A51-BA03-561CA2CCAEA0}" sibTransId="{E7A03B64-B07A-4B6F-9586-75B9FC842B23}"/>
    <dgm:cxn modelId="{E05DE530-21F7-4283-983D-E5B8D2C37EFA}" type="presOf" srcId="{6800429C-6A01-4297-B784-28E5F8D6A4B9}" destId="{80BEAD8E-FDE3-4744-9DC6-E18FE9F1C1CF}" srcOrd="1" destOrd="0" presId="urn:microsoft.com/office/officeart/2005/8/layout/radial5"/>
    <dgm:cxn modelId="{96EBB988-C049-404F-B457-C4BA7F6DC7A6}" type="presOf" srcId="{EA51A89D-9D85-4199-B8BE-EC6F54D90F3C}" destId="{F992E5CD-124D-417D-AABC-2F8BD2DAE087}" srcOrd="0" destOrd="0" presId="urn:microsoft.com/office/officeart/2005/8/layout/radial5"/>
    <dgm:cxn modelId="{C22BE538-FD74-4A17-8AF0-916F48AF1B10}" type="presOf" srcId="{D7BDE750-A86C-4A51-BA03-561CA2CCAEA0}" destId="{2534E542-BC60-4188-8A9C-14864202C868}" srcOrd="0" destOrd="0" presId="urn:microsoft.com/office/officeart/2005/8/layout/radial5"/>
    <dgm:cxn modelId="{E072136D-805F-41B1-B1C3-8D7EEE0191C6}" srcId="{2146DF83-D6B2-41F0-818B-2415CC514C6E}" destId="{D900FA51-2AB1-40EC-91A4-439F30972694}" srcOrd="4" destOrd="0" parTransId="{BD5FA786-9203-4EA3-BB5C-303B090BE5FE}" sibTransId="{C5B7705D-9E1C-4B4F-8652-11A44586002D}"/>
    <dgm:cxn modelId="{F8C63E89-831C-4AB1-9C7D-52AFD202806D}" type="presOf" srcId="{E621F17E-0B23-454A-A408-F6B45C347903}" destId="{A65C69F7-F0FD-4C05-B821-129F6DA31348}" srcOrd="0" destOrd="0" presId="urn:microsoft.com/office/officeart/2005/8/layout/radial5"/>
    <dgm:cxn modelId="{9FD78B72-6EC5-4401-A000-04F09F350685}" type="presOf" srcId="{D7F6C285-057B-432B-A8D1-914F19FA1F8E}" destId="{A5D1B1B3-EE4D-4E8B-A157-124F2D41F904}" srcOrd="0" destOrd="0" presId="urn:microsoft.com/office/officeart/2005/8/layout/radial5"/>
    <dgm:cxn modelId="{F7408F63-DD94-46A5-B1C0-78A81EDF48F0}" type="presOf" srcId="{E4347F8D-5067-4195-A1A6-121A2FD28964}" destId="{D7FC0A9B-5EAD-4094-91DB-F5B4CA73D137}" srcOrd="0" destOrd="0" presId="urn:microsoft.com/office/officeart/2005/8/layout/radial5"/>
    <dgm:cxn modelId="{BFFB0050-F059-4437-98C9-FE6CA6D8131E}" type="presOf" srcId="{6800429C-6A01-4297-B784-28E5F8D6A4B9}" destId="{9DDB349B-5441-41B1-91DC-AE50F4BB0F89}" srcOrd="0" destOrd="0" presId="urn:microsoft.com/office/officeart/2005/8/layout/radial5"/>
    <dgm:cxn modelId="{E898DB52-CC2A-4BDB-8EB0-4958B76C4925}" type="presOf" srcId="{D900FA51-2AB1-40EC-91A4-439F30972694}" destId="{881CF54A-454C-47AC-92BF-23366E08D374}" srcOrd="0" destOrd="0" presId="urn:microsoft.com/office/officeart/2005/8/layout/radial5"/>
    <dgm:cxn modelId="{B9B08F93-7226-4981-BB46-64B8FCE6C0D0}" srcId="{2146DF83-D6B2-41F0-818B-2415CC514C6E}" destId="{BE96362D-8116-404F-A4AD-65A88D2AAFD8}" srcOrd="0" destOrd="0" parTransId="{6800429C-6A01-4297-B784-28E5F8D6A4B9}" sibTransId="{74A3AEAD-4BF8-4DD3-8A94-8F8D202DE65C}"/>
    <dgm:cxn modelId="{3735AF07-55F5-4CFA-94C4-5985DAB1831B}" type="presOf" srcId="{C75B3822-540F-4973-8D1F-49D4A16ED8D2}" destId="{A1FC82F3-B4D5-41EF-98F5-81E6A9FC4E23}" srcOrd="0" destOrd="0" presId="urn:microsoft.com/office/officeart/2005/8/layout/radial5"/>
    <dgm:cxn modelId="{D740485E-A3C5-4050-A6B3-7C3795373F7B}" type="presOf" srcId="{BD5FA786-9203-4EA3-BB5C-303B090BE5FE}" destId="{BE1D9749-64A7-4D40-86A9-64D64AE6071C}" srcOrd="1" destOrd="0" presId="urn:microsoft.com/office/officeart/2005/8/layout/radial5"/>
    <dgm:cxn modelId="{D8123BB0-2C36-45A8-971F-0AD1BCB1A3B9}" srcId="{2146DF83-D6B2-41F0-818B-2415CC514C6E}" destId="{E4347F8D-5067-4195-A1A6-121A2FD28964}" srcOrd="3" destOrd="0" parTransId="{CF487F29-BB8A-4D0D-8AE2-31E988EA8C8C}" sibTransId="{8CD0F452-55F4-4D9D-938D-523C4A036DD2}"/>
    <dgm:cxn modelId="{46367868-CB1C-44BD-A9A9-0C4D3D15E05C}" type="presOf" srcId="{D7BDE750-A86C-4A51-BA03-561CA2CCAEA0}" destId="{9D500F2D-C33E-4C7E-AD9D-F2A4BF6D66EC}" srcOrd="1" destOrd="0" presId="urn:microsoft.com/office/officeart/2005/8/layout/radial5"/>
    <dgm:cxn modelId="{FDB5AEB3-EF7F-430C-9903-D09540F64B3B}" type="presOf" srcId="{2146DF83-D6B2-41F0-818B-2415CC514C6E}" destId="{A425B380-6FF2-4AC9-8A57-81E10AD8AD74}" srcOrd="0" destOrd="0" presId="urn:microsoft.com/office/officeart/2005/8/layout/radial5"/>
    <dgm:cxn modelId="{58577215-7BA1-4FB3-9428-9BCDA89AA68E}" srcId="{2146DF83-D6B2-41F0-818B-2415CC514C6E}" destId="{E621F17E-0B23-454A-A408-F6B45C347903}" srcOrd="2" destOrd="0" parTransId="{EA51A89D-9D85-4199-B8BE-EC6F54D90F3C}" sibTransId="{F07C91A9-56F9-44DC-8DCC-DD2C3B8F5A93}"/>
    <dgm:cxn modelId="{E0E6CD21-AF76-4DB8-9974-660E585BECF9}" srcId="{D7F6C285-057B-432B-A8D1-914F19FA1F8E}" destId="{2146DF83-D6B2-41F0-818B-2415CC514C6E}" srcOrd="0" destOrd="0" parTransId="{3003B759-68E6-4E6C-9EAB-0F8E5FE4D417}" sibTransId="{A2868673-37EA-4EBE-811D-6B9685124A7D}"/>
    <dgm:cxn modelId="{947A667D-1787-4605-B921-6FFE903D37A9}" type="presOf" srcId="{EA51A89D-9D85-4199-B8BE-EC6F54D90F3C}" destId="{228749C9-8348-40AF-9561-59A785953CA4}" srcOrd="1" destOrd="0" presId="urn:microsoft.com/office/officeart/2005/8/layout/radial5"/>
    <dgm:cxn modelId="{927EF77C-82A1-4556-B550-ED2A1719AE73}" type="presParOf" srcId="{A5D1B1B3-EE4D-4E8B-A157-124F2D41F904}" destId="{A425B380-6FF2-4AC9-8A57-81E10AD8AD74}" srcOrd="0" destOrd="0" presId="urn:microsoft.com/office/officeart/2005/8/layout/radial5"/>
    <dgm:cxn modelId="{E76223B3-C814-441E-B893-4BD5D25095B9}" type="presParOf" srcId="{A5D1B1B3-EE4D-4E8B-A157-124F2D41F904}" destId="{9DDB349B-5441-41B1-91DC-AE50F4BB0F89}" srcOrd="1" destOrd="0" presId="urn:microsoft.com/office/officeart/2005/8/layout/radial5"/>
    <dgm:cxn modelId="{17E68EE2-BC5D-4983-947E-EDB9A611D045}" type="presParOf" srcId="{9DDB349B-5441-41B1-91DC-AE50F4BB0F89}" destId="{80BEAD8E-FDE3-4744-9DC6-E18FE9F1C1CF}" srcOrd="0" destOrd="0" presId="urn:microsoft.com/office/officeart/2005/8/layout/radial5"/>
    <dgm:cxn modelId="{F4FCC47D-8614-4123-BD9F-B5B5B595D2C2}" type="presParOf" srcId="{A5D1B1B3-EE4D-4E8B-A157-124F2D41F904}" destId="{E44750C0-7531-4910-AE8D-4444B43C9DD4}" srcOrd="2" destOrd="0" presId="urn:microsoft.com/office/officeart/2005/8/layout/radial5"/>
    <dgm:cxn modelId="{44334A0A-DC0B-4F0E-A34E-9AC6D8CBC158}" type="presParOf" srcId="{A5D1B1B3-EE4D-4E8B-A157-124F2D41F904}" destId="{2534E542-BC60-4188-8A9C-14864202C868}" srcOrd="3" destOrd="0" presId="urn:microsoft.com/office/officeart/2005/8/layout/radial5"/>
    <dgm:cxn modelId="{4615D196-D02C-47CC-BF2A-8E2C9BD753FE}" type="presParOf" srcId="{2534E542-BC60-4188-8A9C-14864202C868}" destId="{9D500F2D-C33E-4C7E-AD9D-F2A4BF6D66EC}" srcOrd="0" destOrd="0" presId="urn:microsoft.com/office/officeart/2005/8/layout/radial5"/>
    <dgm:cxn modelId="{7D9709F8-7203-4C30-8C81-897E7B9830ED}" type="presParOf" srcId="{A5D1B1B3-EE4D-4E8B-A157-124F2D41F904}" destId="{A1FC82F3-B4D5-41EF-98F5-81E6A9FC4E23}" srcOrd="4" destOrd="0" presId="urn:microsoft.com/office/officeart/2005/8/layout/radial5"/>
    <dgm:cxn modelId="{FF1F1D52-B1C6-4810-B12C-11E364EC3CCB}" type="presParOf" srcId="{A5D1B1B3-EE4D-4E8B-A157-124F2D41F904}" destId="{F992E5CD-124D-417D-AABC-2F8BD2DAE087}" srcOrd="5" destOrd="0" presId="urn:microsoft.com/office/officeart/2005/8/layout/radial5"/>
    <dgm:cxn modelId="{027DF585-11F7-41F9-B56E-3FF7302B6A4D}" type="presParOf" srcId="{F992E5CD-124D-417D-AABC-2F8BD2DAE087}" destId="{228749C9-8348-40AF-9561-59A785953CA4}" srcOrd="0" destOrd="0" presId="urn:microsoft.com/office/officeart/2005/8/layout/radial5"/>
    <dgm:cxn modelId="{92FF403C-7EDA-403A-897C-F4C8D57DC37A}" type="presParOf" srcId="{A5D1B1B3-EE4D-4E8B-A157-124F2D41F904}" destId="{A65C69F7-F0FD-4C05-B821-129F6DA31348}" srcOrd="6" destOrd="0" presId="urn:microsoft.com/office/officeart/2005/8/layout/radial5"/>
    <dgm:cxn modelId="{CB945A66-473E-4A29-8C72-F4B9A20D728E}" type="presParOf" srcId="{A5D1B1B3-EE4D-4E8B-A157-124F2D41F904}" destId="{5B5D58A1-A1C0-4DA5-82DA-55C56C8B6F65}" srcOrd="7" destOrd="0" presId="urn:microsoft.com/office/officeart/2005/8/layout/radial5"/>
    <dgm:cxn modelId="{52086E94-783C-4830-A975-3B42E0812EAF}" type="presParOf" srcId="{5B5D58A1-A1C0-4DA5-82DA-55C56C8B6F65}" destId="{F9312B28-2A56-4D2A-B6B9-A287364E4BA1}" srcOrd="0" destOrd="0" presId="urn:microsoft.com/office/officeart/2005/8/layout/radial5"/>
    <dgm:cxn modelId="{1072402B-0744-482A-A2D2-E96EEDD601A6}" type="presParOf" srcId="{A5D1B1B3-EE4D-4E8B-A157-124F2D41F904}" destId="{D7FC0A9B-5EAD-4094-91DB-F5B4CA73D137}" srcOrd="8" destOrd="0" presId="urn:microsoft.com/office/officeart/2005/8/layout/radial5"/>
    <dgm:cxn modelId="{A7B18B50-4C01-4A3A-94CE-E292E2E24E77}" type="presParOf" srcId="{A5D1B1B3-EE4D-4E8B-A157-124F2D41F904}" destId="{A196BF18-1D3C-4F11-BF21-D967C32FA115}" srcOrd="9" destOrd="0" presId="urn:microsoft.com/office/officeart/2005/8/layout/radial5"/>
    <dgm:cxn modelId="{82954519-1B72-49F6-97EA-908355C6EF6E}" type="presParOf" srcId="{A196BF18-1D3C-4F11-BF21-D967C32FA115}" destId="{BE1D9749-64A7-4D40-86A9-64D64AE6071C}" srcOrd="0" destOrd="0" presId="urn:microsoft.com/office/officeart/2005/8/layout/radial5"/>
    <dgm:cxn modelId="{2E58E2AA-D9FD-4C23-A72B-70523B46843C}" type="presParOf" srcId="{A5D1B1B3-EE4D-4E8B-A157-124F2D41F904}" destId="{881CF54A-454C-47AC-92BF-23366E08D37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DB41B4-E04B-45DF-B9A7-ACD197CDF071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</dgm:pt>
    <dgm:pt modelId="{8731381A-ED6A-4F33-A844-BFF20AFB719B}">
      <dgm:prSet phldrT="[Szöveg]" custT="1"/>
      <dgm:spPr/>
      <dgm:t>
        <a:bodyPr/>
        <a:lstStyle/>
        <a:p>
          <a:r>
            <a:rPr lang="hu-HU" sz="1400" dirty="0" smtClean="0"/>
            <a:t>Képzések</a:t>
          </a:r>
          <a:endParaRPr lang="hu-HU" sz="1400" dirty="0"/>
        </a:p>
      </dgm:t>
    </dgm:pt>
    <dgm:pt modelId="{E67DD2AA-78AF-49CD-B668-7A3F922D9697}" type="parTrans" cxnId="{E6B17167-121B-41AE-9BC0-703DEE3C4BD1}">
      <dgm:prSet/>
      <dgm:spPr/>
      <dgm:t>
        <a:bodyPr/>
        <a:lstStyle/>
        <a:p>
          <a:endParaRPr lang="hu-HU" sz="1600"/>
        </a:p>
      </dgm:t>
    </dgm:pt>
    <dgm:pt modelId="{062AC927-ECDC-4DA5-B230-FDF333F74A2D}" type="sibTrans" cxnId="{E6B17167-121B-41AE-9BC0-703DEE3C4BD1}">
      <dgm:prSet/>
      <dgm:spPr/>
      <dgm:t>
        <a:bodyPr/>
        <a:lstStyle/>
        <a:p>
          <a:endParaRPr lang="hu-HU" sz="1600"/>
        </a:p>
      </dgm:t>
    </dgm:pt>
    <dgm:pt modelId="{30F87C97-AB2D-4ABA-9E5B-719606E72C38}">
      <dgm:prSet phldrT="[Szöveg]" custT="1"/>
      <dgm:spPr/>
      <dgm:t>
        <a:bodyPr/>
        <a:lstStyle/>
        <a:p>
          <a:r>
            <a:rPr lang="hu-HU" sz="1400" dirty="0" smtClean="0"/>
            <a:t>Szakmai tanácsok</a:t>
          </a:r>
          <a:endParaRPr lang="hu-HU" sz="1400" dirty="0"/>
        </a:p>
      </dgm:t>
    </dgm:pt>
    <dgm:pt modelId="{C81E9177-5B73-4BBA-BE34-107F8DE8E881}" type="parTrans" cxnId="{CAD148E3-BEE4-4A03-BF4A-1836F641A6D7}">
      <dgm:prSet/>
      <dgm:spPr/>
      <dgm:t>
        <a:bodyPr/>
        <a:lstStyle/>
        <a:p>
          <a:endParaRPr lang="hu-HU" sz="1600"/>
        </a:p>
      </dgm:t>
    </dgm:pt>
    <dgm:pt modelId="{742395C5-A007-46B8-82C2-9D5208824360}" type="sibTrans" cxnId="{CAD148E3-BEE4-4A03-BF4A-1836F641A6D7}">
      <dgm:prSet/>
      <dgm:spPr/>
      <dgm:t>
        <a:bodyPr/>
        <a:lstStyle/>
        <a:p>
          <a:endParaRPr lang="hu-HU" sz="1600"/>
        </a:p>
      </dgm:t>
    </dgm:pt>
    <dgm:pt modelId="{498F1825-A465-450C-B742-EC273132BBC1}">
      <dgm:prSet phldrT="[Szöveg]" custT="1"/>
      <dgm:spPr/>
      <dgm:t>
        <a:bodyPr/>
        <a:lstStyle/>
        <a:p>
          <a:r>
            <a:rPr lang="hu-HU" sz="1400" dirty="0" smtClean="0"/>
            <a:t>Ellenőrzés-fejlesztés</a:t>
          </a:r>
          <a:endParaRPr lang="hu-HU" sz="1400" dirty="0"/>
        </a:p>
      </dgm:t>
    </dgm:pt>
    <dgm:pt modelId="{C151A45C-9BA0-422C-A2B9-1F74B574A209}" type="parTrans" cxnId="{AC0FAF5A-0520-4FD5-BE73-DAE49DBBDDDE}">
      <dgm:prSet/>
      <dgm:spPr/>
      <dgm:t>
        <a:bodyPr/>
        <a:lstStyle/>
        <a:p>
          <a:endParaRPr lang="hu-HU" sz="1600"/>
        </a:p>
      </dgm:t>
    </dgm:pt>
    <dgm:pt modelId="{F70A44DD-9848-4E7D-AD77-195945DFA60E}" type="sibTrans" cxnId="{AC0FAF5A-0520-4FD5-BE73-DAE49DBBDDDE}">
      <dgm:prSet/>
      <dgm:spPr/>
      <dgm:t>
        <a:bodyPr/>
        <a:lstStyle/>
        <a:p>
          <a:endParaRPr lang="hu-HU" sz="1600"/>
        </a:p>
      </dgm:t>
    </dgm:pt>
    <dgm:pt modelId="{C5B38C37-DBE4-49F2-ABFD-44CA971B37B6}">
      <dgm:prSet phldrT="[Szöveg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hu-HU" sz="1400" dirty="0" smtClean="0"/>
            <a:t>Központi szociális </a:t>
          </a:r>
          <a:r>
            <a:rPr lang="hu-HU" sz="1400" dirty="0" err="1" smtClean="0"/>
            <a:t>nyilvántar-tások</a:t>
          </a:r>
          <a:endParaRPr lang="hu-HU" sz="1400" dirty="0"/>
        </a:p>
      </dgm:t>
    </dgm:pt>
    <dgm:pt modelId="{780448E4-BE44-41D5-A244-CF463EEFEE0F}" type="parTrans" cxnId="{21F30D52-335A-43CC-B033-C614BB32A2AA}">
      <dgm:prSet/>
      <dgm:spPr/>
      <dgm:t>
        <a:bodyPr/>
        <a:lstStyle/>
        <a:p>
          <a:endParaRPr lang="hu-HU" sz="1600"/>
        </a:p>
      </dgm:t>
    </dgm:pt>
    <dgm:pt modelId="{632CDD91-36F3-4A79-B95F-7AF27F6E6FA0}" type="sibTrans" cxnId="{21F30D52-335A-43CC-B033-C614BB32A2AA}">
      <dgm:prSet/>
      <dgm:spPr/>
      <dgm:t>
        <a:bodyPr/>
        <a:lstStyle/>
        <a:p>
          <a:endParaRPr lang="hu-HU" sz="1600"/>
        </a:p>
      </dgm:t>
    </dgm:pt>
    <dgm:pt modelId="{FE8DC9AE-A7E4-4258-85BE-3AA656A10BAB}">
      <dgm:prSet phldrT="[Szöveg]" custT="1"/>
      <dgm:spPr/>
      <dgm:t>
        <a:bodyPr/>
        <a:lstStyle/>
        <a:p>
          <a:r>
            <a:rPr lang="hu-HU" sz="1400" dirty="0" smtClean="0"/>
            <a:t>Szociális Ágazati Portál</a:t>
          </a:r>
          <a:endParaRPr lang="hu-HU" sz="1400" dirty="0"/>
        </a:p>
      </dgm:t>
    </dgm:pt>
    <dgm:pt modelId="{2C1061FE-232D-4A99-BC13-2975A7FE9BAB}" type="parTrans" cxnId="{FD0F8DBB-2A1C-440F-AFD5-6E21CB40B4C9}">
      <dgm:prSet/>
      <dgm:spPr/>
      <dgm:t>
        <a:bodyPr/>
        <a:lstStyle/>
        <a:p>
          <a:endParaRPr lang="hu-HU" sz="1600"/>
        </a:p>
      </dgm:t>
    </dgm:pt>
    <dgm:pt modelId="{6A404438-4E7C-41C9-A7BB-45D2AF5C1844}" type="sibTrans" cxnId="{FD0F8DBB-2A1C-440F-AFD5-6E21CB40B4C9}">
      <dgm:prSet/>
      <dgm:spPr/>
      <dgm:t>
        <a:bodyPr/>
        <a:lstStyle/>
        <a:p>
          <a:endParaRPr lang="hu-HU" sz="1600"/>
        </a:p>
      </dgm:t>
    </dgm:pt>
    <dgm:pt modelId="{32C3C6DC-6C5E-4531-8743-332F19F51C1F}">
      <dgm:prSet phldrT="[Szöveg]" custT="1"/>
      <dgm:spPr/>
      <dgm:t>
        <a:bodyPr/>
        <a:lstStyle/>
        <a:p>
          <a:r>
            <a:rPr lang="hu-HU" sz="1400" dirty="0" smtClean="0"/>
            <a:t>Szakpolitikai döntések támogatása</a:t>
          </a:r>
          <a:endParaRPr lang="hu-HU" sz="1400" dirty="0"/>
        </a:p>
      </dgm:t>
    </dgm:pt>
    <dgm:pt modelId="{EE58B106-904B-4007-9C46-65BA184705F6}" type="parTrans" cxnId="{575B584B-8310-4DF2-A1E8-4754F969AD64}">
      <dgm:prSet/>
      <dgm:spPr/>
      <dgm:t>
        <a:bodyPr/>
        <a:lstStyle/>
        <a:p>
          <a:endParaRPr lang="hu-HU" sz="1600"/>
        </a:p>
      </dgm:t>
    </dgm:pt>
    <dgm:pt modelId="{CA21549F-5293-45B3-AC7F-979600CBDD06}" type="sibTrans" cxnId="{575B584B-8310-4DF2-A1E8-4754F969AD64}">
      <dgm:prSet/>
      <dgm:spPr/>
      <dgm:t>
        <a:bodyPr/>
        <a:lstStyle/>
        <a:p>
          <a:endParaRPr lang="hu-HU" sz="1600"/>
        </a:p>
      </dgm:t>
    </dgm:pt>
    <dgm:pt modelId="{034EA4F8-BE49-4FD5-8E1D-020646B4EDC9}">
      <dgm:prSet phldrT="[Szöveg]" custT="1"/>
      <dgm:spPr/>
      <dgm:t>
        <a:bodyPr/>
        <a:lstStyle/>
        <a:p>
          <a:r>
            <a:rPr lang="hu-HU" sz="1400" dirty="0" smtClean="0"/>
            <a:t>Kutatások-elemzések</a:t>
          </a:r>
          <a:endParaRPr lang="hu-HU" sz="1400" dirty="0"/>
        </a:p>
      </dgm:t>
    </dgm:pt>
    <dgm:pt modelId="{BD009D90-0978-4CEF-AF4F-B6F0861BB383}" type="parTrans" cxnId="{298E9386-68CE-443B-A14D-B41D4A7B05F5}">
      <dgm:prSet/>
      <dgm:spPr/>
      <dgm:t>
        <a:bodyPr/>
        <a:lstStyle/>
        <a:p>
          <a:endParaRPr lang="hu-HU" sz="1600"/>
        </a:p>
      </dgm:t>
    </dgm:pt>
    <dgm:pt modelId="{558EC689-508A-42A4-B9A8-BAA27BEDA8EE}" type="sibTrans" cxnId="{298E9386-68CE-443B-A14D-B41D4A7B05F5}">
      <dgm:prSet/>
      <dgm:spPr/>
      <dgm:t>
        <a:bodyPr/>
        <a:lstStyle/>
        <a:p>
          <a:endParaRPr lang="hu-HU" sz="1600"/>
        </a:p>
      </dgm:t>
    </dgm:pt>
    <dgm:pt modelId="{2722DC53-0ED9-4744-8D57-137990A216B6}">
      <dgm:prSet phldrT="[Szöveg]" custT="1"/>
      <dgm:spPr/>
      <dgm:t>
        <a:bodyPr/>
        <a:lstStyle/>
        <a:p>
          <a:r>
            <a:rPr lang="hu-HU" sz="1400" dirty="0" smtClean="0"/>
            <a:t>Projektek</a:t>
          </a:r>
          <a:endParaRPr lang="hu-HU" sz="1400" dirty="0"/>
        </a:p>
      </dgm:t>
    </dgm:pt>
    <dgm:pt modelId="{5B899A39-96EC-4D6B-9D31-DF56DE6536E5}" type="parTrans" cxnId="{0DBFBDAC-D322-4706-9D0F-446E717199B4}">
      <dgm:prSet/>
      <dgm:spPr/>
      <dgm:t>
        <a:bodyPr/>
        <a:lstStyle/>
        <a:p>
          <a:endParaRPr lang="hu-HU"/>
        </a:p>
      </dgm:t>
    </dgm:pt>
    <dgm:pt modelId="{58A50BE8-DEF5-469A-B006-62D0736DD6EA}" type="sibTrans" cxnId="{0DBFBDAC-D322-4706-9D0F-446E717199B4}">
      <dgm:prSet/>
      <dgm:spPr/>
      <dgm:t>
        <a:bodyPr/>
        <a:lstStyle/>
        <a:p>
          <a:endParaRPr lang="hu-HU"/>
        </a:p>
      </dgm:t>
    </dgm:pt>
    <dgm:pt modelId="{4686BE8A-9FA6-4F0E-8797-4F37A1651351}">
      <dgm:prSet phldrT="[Szöveg]" custT="1"/>
      <dgm:spPr/>
      <dgm:t>
        <a:bodyPr/>
        <a:lstStyle/>
        <a:p>
          <a:r>
            <a:rPr lang="hu-HU" sz="1600" b="1" dirty="0" smtClean="0"/>
            <a:t>NRSZH</a:t>
          </a:r>
          <a:endParaRPr lang="hu-HU" sz="1600" b="1" dirty="0"/>
        </a:p>
      </dgm:t>
    </dgm:pt>
    <dgm:pt modelId="{73846AB7-2C59-4AF1-9E14-FAB22DDBFFF6}" type="sibTrans" cxnId="{C0248A18-1DE0-436E-B851-82B2F16DE04E}">
      <dgm:prSet/>
      <dgm:spPr/>
      <dgm:t>
        <a:bodyPr/>
        <a:lstStyle/>
        <a:p>
          <a:endParaRPr lang="hu-HU" sz="1600"/>
        </a:p>
      </dgm:t>
    </dgm:pt>
    <dgm:pt modelId="{9E471285-DA7D-4114-9AE1-394D2A08FC6F}" type="parTrans" cxnId="{C0248A18-1DE0-436E-B851-82B2F16DE04E}">
      <dgm:prSet/>
      <dgm:spPr/>
      <dgm:t>
        <a:bodyPr/>
        <a:lstStyle/>
        <a:p>
          <a:endParaRPr lang="hu-HU" sz="1600"/>
        </a:p>
      </dgm:t>
    </dgm:pt>
    <dgm:pt modelId="{9D05111D-A7F4-4850-A3F8-C156069786CD}">
      <dgm:prSet phldrT="[Szöveg]" custT="1"/>
      <dgm:spPr/>
      <dgm:t>
        <a:bodyPr/>
        <a:lstStyle/>
        <a:p>
          <a:r>
            <a:rPr lang="hu-HU" sz="1400" dirty="0" err="1" smtClean="0"/>
            <a:t>Szakmafej-lesztési</a:t>
          </a:r>
          <a:r>
            <a:rPr lang="hu-HU" sz="1400" dirty="0" smtClean="0"/>
            <a:t> – módszertan</a:t>
          </a:r>
          <a:endParaRPr lang="hu-HU" sz="1400" dirty="0"/>
        </a:p>
      </dgm:t>
    </dgm:pt>
    <dgm:pt modelId="{29E788D1-D51B-4ABA-AE29-D8E37F3718B0}" type="parTrans" cxnId="{D99099A2-B14A-4AEB-A709-3E314F3CF901}">
      <dgm:prSet/>
      <dgm:spPr/>
      <dgm:t>
        <a:bodyPr/>
        <a:lstStyle/>
        <a:p>
          <a:endParaRPr lang="hu-HU"/>
        </a:p>
      </dgm:t>
    </dgm:pt>
    <dgm:pt modelId="{23224971-B148-443B-A274-26B715B12925}" type="sibTrans" cxnId="{D99099A2-B14A-4AEB-A709-3E314F3CF901}">
      <dgm:prSet/>
      <dgm:spPr/>
      <dgm:t>
        <a:bodyPr/>
        <a:lstStyle/>
        <a:p>
          <a:endParaRPr lang="hu-HU"/>
        </a:p>
      </dgm:t>
    </dgm:pt>
    <dgm:pt modelId="{62C2D1C6-AA8D-42D8-AEBE-735C69BA4EE2}" type="pres">
      <dgm:prSet presAssocID="{B6DB41B4-E04B-45DF-B9A7-ACD197CDF071}" presName="composite" presStyleCnt="0">
        <dgm:presLayoutVars>
          <dgm:chMax val="1"/>
          <dgm:dir/>
          <dgm:resizeHandles val="exact"/>
        </dgm:presLayoutVars>
      </dgm:prSet>
      <dgm:spPr/>
    </dgm:pt>
    <dgm:pt modelId="{BB002877-EC06-4E2E-9905-59E4FD453E07}" type="pres">
      <dgm:prSet presAssocID="{B6DB41B4-E04B-45DF-B9A7-ACD197CDF071}" presName="radial" presStyleCnt="0">
        <dgm:presLayoutVars>
          <dgm:animLvl val="ctr"/>
        </dgm:presLayoutVars>
      </dgm:prSet>
      <dgm:spPr/>
    </dgm:pt>
    <dgm:pt modelId="{B650BB2A-CA33-44DC-9F1A-13462E7A715F}" type="pres">
      <dgm:prSet presAssocID="{4686BE8A-9FA6-4F0E-8797-4F37A1651351}" presName="centerShape" presStyleLbl="vennNode1" presStyleIdx="0" presStyleCnt="10" custScaleX="41644" custScaleY="37859"/>
      <dgm:spPr>
        <a:prstGeom prst="star32">
          <a:avLst/>
        </a:prstGeom>
      </dgm:spPr>
      <dgm:t>
        <a:bodyPr/>
        <a:lstStyle/>
        <a:p>
          <a:endParaRPr lang="hu-HU"/>
        </a:p>
      </dgm:t>
    </dgm:pt>
    <dgm:pt modelId="{52A78A34-9A5C-491F-A271-6F3995FD3287}" type="pres">
      <dgm:prSet presAssocID="{8731381A-ED6A-4F33-A844-BFF20AFB719B}" presName="node" presStyleLbl="vennNode1" presStyleIdx="1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6D12F5DB-D1BE-4546-8048-CEB05FB34F28}" type="pres">
      <dgm:prSet presAssocID="{30F87C97-AB2D-4ABA-9E5B-719606E72C38}" presName="node" presStyleLbl="vennNode1" presStyleIdx="2" presStyleCnt="10" custRadScaleRad="98725" custRadScaleInc="319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D27674B9-FB1C-4206-A985-74082A91717B}" type="pres">
      <dgm:prSet presAssocID="{498F1825-A465-450C-B742-EC273132BBC1}" presName="node" presStyleLbl="vennNode1" presStyleIdx="3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07760241-D0B2-49B1-BBB9-B7F4AF3881C3}" type="pres">
      <dgm:prSet presAssocID="{C5B38C37-DBE4-49F2-ABFD-44CA971B37B6}" presName="node" presStyleLbl="vennNode1" presStyleIdx="4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FBF22EEA-7056-4C84-82F8-F81D8A096B54}" type="pres">
      <dgm:prSet presAssocID="{FE8DC9AE-A7E4-4258-85BE-3AA656A10BAB}" presName="node" presStyleLbl="vennNode1" presStyleIdx="5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3727715-5424-4A58-A344-2A23D02DCB83}" type="pres">
      <dgm:prSet presAssocID="{32C3C6DC-6C5E-4531-8743-332F19F51C1F}" presName="node" presStyleLbl="vennNode1" presStyleIdx="6" presStyleCnt="10" custScaleX="111643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DE1EA-ED9C-4E83-8626-461D44FA405C}" type="pres">
      <dgm:prSet presAssocID="{034EA4F8-BE49-4FD5-8E1D-020646B4EDC9}" presName="node" presStyleLbl="vennNode1" presStyleIdx="7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70F71-FA33-4A06-823F-0FA39109AF5C}" type="pres">
      <dgm:prSet presAssocID="{2722DC53-0ED9-4744-8D57-137990A216B6}" presName="node" presStyleLbl="vennNode1" presStyleIdx="8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0B3B7AD-5B67-4381-81F1-416C9A1C1D21}" type="pres">
      <dgm:prSet presAssocID="{9D05111D-A7F4-4850-A3F8-C156069786CD}" presName="node" presStyleLbl="vennNode1" presStyleIdx="9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</dgm:ptLst>
  <dgm:cxnLst>
    <dgm:cxn modelId="{4F63E9BE-BF70-4517-B80B-04340FBFACE0}" type="presOf" srcId="{8731381A-ED6A-4F33-A844-BFF20AFB719B}" destId="{52A78A34-9A5C-491F-A271-6F3995FD3287}" srcOrd="0" destOrd="0" presId="urn:microsoft.com/office/officeart/2005/8/layout/radial3"/>
    <dgm:cxn modelId="{FD0F8DBB-2A1C-440F-AFD5-6E21CB40B4C9}" srcId="{4686BE8A-9FA6-4F0E-8797-4F37A1651351}" destId="{FE8DC9AE-A7E4-4258-85BE-3AA656A10BAB}" srcOrd="4" destOrd="0" parTransId="{2C1061FE-232D-4A99-BC13-2975A7FE9BAB}" sibTransId="{6A404438-4E7C-41C9-A7BB-45D2AF5C1844}"/>
    <dgm:cxn modelId="{1B6A78A8-C857-46D6-AB6A-4491B51C6C40}" type="presOf" srcId="{32C3C6DC-6C5E-4531-8743-332F19F51C1F}" destId="{A3727715-5424-4A58-A344-2A23D02DCB83}" srcOrd="0" destOrd="0" presId="urn:microsoft.com/office/officeart/2005/8/layout/radial3"/>
    <dgm:cxn modelId="{9717CDF4-71CF-4DE9-ADE1-72D9C797AE31}" type="presOf" srcId="{034EA4F8-BE49-4FD5-8E1D-020646B4EDC9}" destId="{C7EDE1EA-ED9C-4E83-8626-461D44FA405C}" srcOrd="0" destOrd="0" presId="urn:microsoft.com/office/officeart/2005/8/layout/radial3"/>
    <dgm:cxn modelId="{DA1B74F2-FE17-4D97-ADD3-5C8E6602CA1C}" type="presOf" srcId="{9D05111D-A7F4-4850-A3F8-C156069786CD}" destId="{A0B3B7AD-5B67-4381-81F1-416C9A1C1D21}" srcOrd="0" destOrd="0" presId="urn:microsoft.com/office/officeart/2005/8/layout/radial3"/>
    <dgm:cxn modelId="{AC0FAF5A-0520-4FD5-BE73-DAE49DBBDDDE}" srcId="{4686BE8A-9FA6-4F0E-8797-4F37A1651351}" destId="{498F1825-A465-450C-B742-EC273132BBC1}" srcOrd="2" destOrd="0" parTransId="{C151A45C-9BA0-422C-A2B9-1F74B574A209}" sibTransId="{F70A44DD-9848-4E7D-AD77-195945DFA60E}"/>
    <dgm:cxn modelId="{9F158BEC-7E59-42FB-B139-86EEE946EFA8}" type="presOf" srcId="{4686BE8A-9FA6-4F0E-8797-4F37A1651351}" destId="{B650BB2A-CA33-44DC-9F1A-13462E7A715F}" srcOrd="0" destOrd="0" presId="urn:microsoft.com/office/officeart/2005/8/layout/radial3"/>
    <dgm:cxn modelId="{1FB6BB29-4F8E-4D46-9B96-C21689A201F5}" type="presOf" srcId="{2722DC53-0ED9-4744-8D57-137990A216B6}" destId="{C7E70F71-FA33-4A06-823F-0FA39109AF5C}" srcOrd="0" destOrd="0" presId="urn:microsoft.com/office/officeart/2005/8/layout/radial3"/>
    <dgm:cxn modelId="{0DBFBDAC-D322-4706-9D0F-446E717199B4}" srcId="{4686BE8A-9FA6-4F0E-8797-4F37A1651351}" destId="{2722DC53-0ED9-4744-8D57-137990A216B6}" srcOrd="7" destOrd="0" parTransId="{5B899A39-96EC-4D6B-9D31-DF56DE6536E5}" sibTransId="{58A50BE8-DEF5-469A-B006-62D0736DD6EA}"/>
    <dgm:cxn modelId="{53899967-9141-4CE4-841A-831455C6B386}" type="presOf" srcId="{B6DB41B4-E04B-45DF-B9A7-ACD197CDF071}" destId="{62C2D1C6-AA8D-42D8-AEBE-735C69BA4EE2}" srcOrd="0" destOrd="0" presId="urn:microsoft.com/office/officeart/2005/8/layout/radial3"/>
    <dgm:cxn modelId="{A523D4FF-5925-4875-B340-7F8046D18345}" type="presOf" srcId="{30F87C97-AB2D-4ABA-9E5B-719606E72C38}" destId="{6D12F5DB-D1BE-4546-8048-CEB05FB34F28}" srcOrd="0" destOrd="0" presId="urn:microsoft.com/office/officeart/2005/8/layout/radial3"/>
    <dgm:cxn modelId="{D99099A2-B14A-4AEB-A709-3E314F3CF901}" srcId="{4686BE8A-9FA6-4F0E-8797-4F37A1651351}" destId="{9D05111D-A7F4-4850-A3F8-C156069786CD}" srcOrd="8" destOrd="0" parTransId="{29E788D1-D51B-4ABA-AE29-D8E37F3718B0}" sibTransId="{23224971-B148-443B-A274-26B715B12925}"/>
    <dgm:cxn modelId="{9FA0EAE5-3499-429B-9B57-DA04FBF3FA36}" type="presOf" srcId="{FE8DC9AE-A7E4-4258-85BE-3AA656A10BAB}" destId="{FBF22EEA-7056-4C84-82F8-F81D8A096B54}" srcOrd="0" destOrd="0" presId="urn:microsoft.com/office/officeart/2005/8/layout/radial3"/>
    <dgm:cxn modelId="{C0248A18-1DE0-436E-B851-82B2F16DE04E}" srcId="{B6DB41B4-E04B-45DF-B9A7-ACD197CDF071}" destId="{4686BE8A-9FA6-4F0E-8797-4F37A1651351}" srcOrd="0" destOrd="0" parTransId="{9E471285-DA7D-4114-9AE1-394D2A08FC6F}" sibTransId="{73846AB7-2C59-4AF1-9E14-FAB22DDBFFF6}"/>
    <dgm:cxn modelId="{21F30D52-335A-43CC-B033-C614BB32A2AA}" srcId="{4686BE8A-9FA6-4F0E-8797-4F37A1651351}" destId="{C5B38C37-DBE4-49F2-ABFD-44CA971B37B6}" srcOrd="3" destOrd="0" parTransId="{780448E4-BE44-41D5-A244-CF463EEFEE0F}" sibTransId="{632CDD91-36F3-4A79-B95F-7AF27F6E6FA0}"/>
    <dgm:cxn modelId="{647A137E-CE90-463E-B320-9ECCC34D96AB}" type="presOf" srcId="{C5B38C37-DBE4-49F2-ABFD-44CA971B37B6}" destId="{07760241-D0B2-49B1-BBB9-B7F4AF3881C3}" srcOrd="0" destOrd="0" presId="urn:microsoft.com/office/officeart/2005/8/layout/radial3"/>
    <dgm:cxn modelId="{CAD148E3-BEE4-4A03-BF4A-1836F641A6D7}" srcId="{4686BE8A-9FA6-4F0E-8797-4F37A1651351}" destId="{30F87C97-AB2D-4ABA-9E5B-719606E72C38}" srcOrd="1" destOrd="0" parTransId="{C81E9177-5B73-4BBA-BE34-107F8DE8E881}" sibTransId="{742395C5-A007-46B8-82C2-9D5208824360}"/>
    <dgm:cxn modelId="{E6B17167-121B-41AE-9BC0-703DEE3C4BD1}" srcId="{4686BE8A-9FA6-4F0E-8797-4F37A1651351}" destId="{8731381A-ED6A-4F33-A844-BFF20AFB719B}" srcOrd="0" destOrd="0" parTransId="{E67DD2AA-78AF-49CD-B668-7A3F922D9697}" sibTransId="{062AC927-ECDC-4DA5-B230-FDF333F74A2D}"/>
    <dgm:cxn modelId="{298E9386-68CE-443B-A14D-B41D4A7B05F5}" srcId="{4686BE8A-9FA6-4F0E-8797-4F37A1651351}" destId="{034EA4F8-BE49-4FD5-8E1D-020646B4EDC9}" srcOrd="6" destOrd="0" parTransId="{BD009D90-0978-4CEF-AF4F-B6F0861BB383}" sibTransId="{558EC689-508A-42A4-B9A8-BAA27BEDA8EE}"/>
    <dgm:cxn modelId="{8BFB27B5-CF4C-4BFC-BC03-44EA5EFD7E3C}" type="presOf" srcId="{498F1825-A465-450C-B742-EC273132BBC1}" destId="{D27674B9-FB1C-4206-A985-74082A91717B}" srcOrd="0" destOrd="0" presId="urn:microsoft.com/office/officeart/2005/8/layout/radial3"/>
    <dgm:cxn modelId="{575B584B-8310-4DF2-A1E8-4754F969AD64}" srcId="{4686BE8A-9FA6-4F0E-8797-4F37A1651351}" destId="{32C3C6DC-6C5E-4531-8743-332F19F51C1F}" srcOrd="5" destOrd="0" parTransId="{EE58B106-904B-4007-9C46-65BA184705F6}" sibTransId="{CA21549F-5293-45B3-AC7F-979600CBDD06}"/>
    <dgm:cxn modelId="{1E82F8B0-25FA-4FD0-9203-5FDA3D014319}" type="presParOf" srcId="{62C2D1C6-AA8D-42D8-AEBE-735C69BA4EE2}" destId="{BB002877-EC06-4E2E-9905-59E4FD453E07}" srcOrd="0" destOrd="0" presId="urn:microsoft.com/office/officeart/2005/8/layout/radial3"/>
    <dgm:cxn modelId="{E4CB5A43-E315-4F7A-AC2C-348D2D68DC23}" type="presParOf" srcId="{BB002877-EC06-4E2E-9905-59E4FD453E07}" destId="{B650BB2A-CA33-44DC-9F1A-13462E7A715F}" srcOrd="0" destOrd="0" presId="urn:microsoft.com/office/officeart/2005/8/layout/radial3"/>
    <dgm:cxn modelId="{1BDF1F09-F9BB-40E0-8C89-A98B71906045}" type="presParOf" srcId="{BB002877-EC06-4E2E-9905-59E4FD453E07}" destId="{52A78A34-9A5C-491F-A271-6F3995FD3287}" srcOrd="1" destOrd="0" presId="urn:microsoft.com/office/officeart/2005/8/layout/radial3"/>
    <dgm:cxn modelId="{6099755A-EAE7-4EB3-BAE4-C15DDC66EBBE}" type="presParOf" srcId="{BB002877-EC06-4E2E-9905-59E4FD453E07}" destId="{6D12F5DB-D1BE-4546-8048-CEB05FB34F28}" srcOrd="2" destOrd="0" presId="urn:microsoft.com/office/officeart/2005/8/layout/radial3"/>
    <dgm:cxn modelId="{9BE67BD1-1684-40FB-831A-FFC9AB4C3700}" type="presParOf" srcId="{BB002877-EC06-4E2E-9905-59E4FD453E07}" destId="{D27674B9-FB1C-4206-A985-74082A91717B}" srcOrd="3" destOrd="0" presId="urn:microsoft.com/office/officeart/2005/8/layout/radial3"/>
    <dgm:cxn modelId="{B1BD74CC-70B6-403D-9F3C-1FDC7862CB52}" type="presParOf" srcId="{BB002877-EC06-4E2E-9905-59E4FD453E07}" destId="{07760241-D0B2-49B1-BBB9-B7F4AF3881C3}" srcOrd="4" destOrd="0" presId="urn:microsoft.com/office/officeart/2005/8/layout/radial3"/>
    <dgm:cxn modelId="{232E7524-3A2A-4F42-A5C8-074BA71A575B}" type="presParOf" srcId="{BB002877-EC06-4E2E-9905-59E4FD453E07}" destId="{FBF22EEA-7056-4C84-82F8-F81D8A096B54}" srcOrd="5" destOrd="0" presId="urn:microsoft.com/office/officeart/2005/8/layout/radial3"/>
    <dgm:cxn modelId="{86B968F7-F93A-42CE-BDC7-00983E70095F}" type="presParOf" srcId="{BB002877-EC06-4E2E-9905-59E4FD453E07}" destId="{A3727715-5424-4A58-A344-2A23D02DCB83}" srcOrd="6" destOrd="0" presId="urn:microsoft.com/office/officeart/2005/8/layout/radial3"/>
    <dgm:cxn modelId="{EEECF223-DBCD-4D96-93AB-70FB4FD04537}" type="presParOf" srcId="{BB002877-EC06-4E2E-9905-59E4FD453E07}" destId="{C7EDE1EA-ED9C-4E83-8626-461D44FA405C}" srcOrd="7" destOrd="0" presId="urn:microsoft.com/office/officeart/2005/8/layout/radial3"/>
    <dgm:cxn modelId="{305809ED-73EE-45D0-B65D-689FBF087832}" type="presParOf" srcId="{BB002877-EC06-4E2E-9905-59E4FD453E07}" destId="{C7E70F71-FA33-4A06-823F-0FA39109AF5C}" srcOrd="8" destOrd="0" presId="urn:microsoft.com/office/officeart/2005/8/layout/radial3"/>
    <dgm:cxn modelId="{222D2266-BB29-4974-9E96-18C494DFD41A}" type="presParOf" srcId="{BB002877-EC06-4E2E-9905-59E4FD453E07}" destId="{A0B3B7AD-5B67-4381-81F1-416C9A1C1D21}" srcOrd="9" destOrd="0" presId="urn:microsoft.com/office/officeart/2005/8/layout/radial3"/>
  </dgm:cxnLst>
  <dgm:bg>
    <a:solidFill>
      <a:srgbClr val="E7F4FF">
        <a:alpha val="89804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DB41B4-E04B-45DF-B9A7-ACD197CDF071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</dgm:pt>
    <dgm:pt modelId="{8731381A-ED6A-4F33-A844-BFF20AFB719B}">
      <dgm:prSet phldrT="[Szöveg]" custT="1"/>
      <dgm:spPr/>
      <dgm:t>
        <a:bodyPr/>
        <a:lstStyle/>
        <a:p>
          <a:r>
            <a:rPr lang="hu-HU" sz="1400" dirty="0" smtClean="0"/>
            <a:t>Képzések</a:t>
          </a:r>
          <a:endParaRPr lang="hu-HU" sz="1400" dirty="0"/>
        </a:p>
      </dgm:t>
    </dgm:pt>
    <dgm:pt modelId="{E67DD2AA-78AF-49CD-B668-7A3F922D9697}" type="parTrans" cxnId="{E6B17167-121B-41AE-9BC0-703DEE3C4BD1}">
      <dgm:prSet/>
      <dgm:spPr/>
      <dgm:t>
        <a:bodyPr/>
        <a:lstStyle/>
        <a:p>
          <a:endParaRPr lang="hu-HU" sz="1600"/>
        </a:p>
      </dgm:t>
    </dgm:pt>
    <dgm:pt modelId="{062AC927-ECDC-4DA5-B230-FDF333F74A2D}" type="sibTrans" cxnId="{E6B17167-121B-41AE-9BC0-703DEE3C4BD1}">
      <dgm:prSet/>
      <dgm:spPr/>
      <dgm:t>
        <a:bodyPr/>
        <a:lstStyle/>
        <a:p>
          <a:endParaRPr lang="hu-HU" sz="1600"/>
        </a:p>
      </dgm:t>
    </dgm:pt>
    <dgm:pt modelId="{30F87C97-AB2D-4ABA-9E5B-719606E72C38}">
      <dgm:prSet phldrT="[Szöveg]" custT="1"/>
      <dgm:spPr/>
      <dgm:t>
        <a:bodyPr/>
        <a:lstStyle/>
        <a:p>
          <a:r>
            <a:rPr lang="hu-HU" sz="1400" dirty="0" smtClean="0"/>
            <a:t>Szakmai tanácsok</a:t>
          </a:r>
          <a:endParaRPr lang="hu-HU" sz="1400" dirty="0"/>
        </a:p>
      </dgm:t>
    </dgm:pt>
    <dgm:pt modelId="{C81E9177-5B73-4BBA-BE34-107F8DE8E881}" type="parTrans" cxnId="{CAD148E3-BEE4-4A03-BF4A-1836F641A6D7}">
      <dgm:prSet/>
      <dgm:spPr/>
      <dgm:t>
        <a:bodyPr/>
        <a:lstStyle/>
        <a:p>
          <a:endParaRPr lang="hu-HU" sz="1600"/>
        </a:p>
      </dgm:t>
    </dgm:pt>
    <dgm:pt modelId="{742395C5-A007-46B8-82C2-9D5208824360}" type="sibTrans" cxnId="{CAD148E3-BEE4-4A03-BF4A-1836F641A6D7}">
      <dgm:prSet/>
      <dgm:spPr/>
      <dgm:t>
        <a:bodyPr/>
        <a:lstStyle/>
        <a:p>
          <a:endParaRPr lang="hu-HU" sz="1600"/>
        </a:p>
      </dgm:t>
    </dgm:pt>
    <dgm:pt modelId="{498F1825-A465-450C-B742-EC273132BBC1}">
      <dgm:prSet phldrT="[Szöveg]" custT="1"/>
      <dgm:spPr/>
      <dgm:t>
        <a:bodyPr/>
        <a:lstStyle/>
        <a:p>
          <a:r>
            <a:rPr lang="hu-HU" sz="1400" dirty="0" smtClean="0"/>
            <a:t>Ellenőrzés-fejlesztés</a:t>
          </a:r>
          <a:endParaRPr lang="hu-HU" sz="1400" dirty="0"/>
        </a:p>
      </dgm:t>
    </dgm:pt>
    <dgm:pt modelId="{C151A45C-9BA0-422C-A2B9-1F74B574A209}" type="parTrans" cxnId="{AC0FAF5A-0520-4FD5-BE73-DAE49DBBDDDE}">
      <dgm:prSet/>
      <dgm:spPr/>
      <dgm:t>
        <a:bodyPr/>
        <a:lstStyle/>
        <a:p>
          <a:endParaRPr lang="hu-HU" sz="1600"/>
        </a:p>
      </dgm:t>
    </dgm:pt>
    <dgm:pt modelId="{F70A44DD-9848-4E7D-AD77-195945DFA60E}" type="sibTrans" cxnId="{AC0FAF5A-0520-4FD5-BE73-DAE49DBBDDDE}">
      <dgm:prSet/>
      <dgm:spPr/>
      <dgm:t>
        <a:bodyPr/>
        <a:lstStyle/>
        <a:p>
          <a:endParaRPr lang="hu-HU" sz="1600"/>
        </a:p>
      </dgm:t>
    </dgm:pt>
    <dgm:pt modelId="{C5B38C37-DBE4-49F2-ABFD-44CA971B37B6}">
      <dgm:prSet phldrT="[Szöveg]" custT="1"/>
      <dgm:spPr/>
      <dgm:t>
        <a:bodyPr/>
        <a:lstStyle/>
        <a:p>
          <a:r>
            <a:rPr lang="hu-HU" sz="1400" dirty="0" smtClean="0"/>
            <a:t>Központi szociális </a:t>
          </a:r>
          <a:r>
            <a:rPr lang="hu-HU" sz="1400" dirty="0" err="1" smtClean="0"/>
            <a:t>nyilvántar-tások</a:t>
          </a:r>
          <a:endParaRPr lang="hu-HU" sz="1400" dirty="0"/>
        </a:p>
      </dgm:t>
    </dgm:pt>
    <dgm:pt modelId="{780448E4-BE44-41D5-A244-CF463EEFEE0F}" type="parTrans" cxnId="{21F30D52-335A-43CC-B033-C614BB32A2AA}">
      <dgm:prSet/>
      <dgm:spPr/>
      <dgm:t>
        <a:bodyPr/>
        <a:lstStyle/>
        <a:p>
          <a:endParaRPr lang="hu-HU" sz="1600"/>
        </a:p>
      </dgm:t>
    </dgm:pt>
    <dgm:pt modelId="{632CDD91-36F3-4A79-B95F-7AF27F6E6FA0}" type="sibTrans" cxnId="{21F30D52-335A-43CC-B033-C614BB32A2AA}">
      <dgm:prSet/>
      <dgm:spPr/>
      <dgm:t>
        <a:bodyPr/>
        <a:lstStyle/>
        <a:p>
          <a:endParaRPr lang="hu-HU" sz="1600"/>
        </a:p>
      </dgm:t>
    </dgm:pt>
    <dgm:pt modelId="{FE8DC9AE-A7E4-4258-85BE-3AA656A10BAB}">
      <dgm:prSet phldrT="[Szöveg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hu-HU" sz="1400" dirty="0" smtClean="0"/>
            <a:t>Szociális Ágazati Portál</a:t>
          </a:r>
          <a:endParaRPr lang="hu-HU" sz="1400" dirty="0"/>
        </a:p>
      </dgm:t>
    </dgm:pt>
    <dgm:pt modelId="{2C1061FE-232D-4A99-BC13-2975A7FE9BAB}" type="parTrans" cxnId="{FD0F8DBB-2A1C-440F-AFD5-6E21CB40B4C9}">
      <dgm:prSet/>
      <dgm:spPr/>
      <dgm:t>
        <a:bodyPr/>
        <a:lstStyle/>
        <a:p>
          <a:endParaRPr lang="hu-HU" sz="1600"/>
        </a:p>
      </dgm:t>
    </dgm:pt>
    <dgm:pt modelId="{6A404438-4E7C-41C9-A7BB-45D2AF5C1844}" type="sibTrans" cxnId="{FD0F8DBB-2A1C-440F-AFD5-6E21CB40B4C9}">
      <dgm:prSet/>
      <dgm:spPr/>
      <dgm:t>
        <a:bodyPr/>
        <a:lstStyle/>
        <a:p>
          <a:endParaRPr lang="hu-HU" sz="1600"/>
        </a:p>
      </dgm:t>
    </dgm:pt>
    <dgm:pt modelId="{32C3C6DC-6C5E-4531-8743-332F19F51C1F}">
      <dgm:prSet phldrT="[Szöveg]" custT="1"/>
      <dgm:spPr/>
      <dgm:t>
        <a:bodyPr/>
        <a:lstStyle/>
        <a:p>
          <a:r>
            <a:rPr lang="hu-HU" sz="1400" dirty="0" smtClean="0"/>
            <a:t>Szakpolitikai döntések támogatása</a:t>
          </a:r>
          <a:endParaRPr lang="hu-HU" sz="1400" dirty="0"/>
        </a:p>
      </dgm:t>
    </dgm:pt>
    <dgm:pt modelId="{EE58B106-904B-4007-9C46-65BA184705F6}" type="parTrans" cxnId="{575B584B-8310-4DF2-A1E8-4754F969AD64}">
      <dgm:prSet/>
      <dgm:spPr/>
      <dgm:t>
        <a:bodyPr/>
        <a:lstStyle/>
        <a:p>
          <a:endParaRPr lang="hu-HU" sz="1600"/>
        </a:p>
      </dgm:t>
    </dgm:pt>
    <dgm:pt modelId="{CA21549F-5293-45B3-AC7F-979600CBDD06}" type="sibTrans" cxnId="{575B584B-8310-4DF2-A1E8-4754F969AD64}">
      <dgm:prSet/>
      <dgm:spPr/>
      <dgm:t>
        <a:bodyPr/>
        <a:lstStyle/>
        <a:p>
          <a:endParaRPr lang="hu-HU" sz="1600"/>
        </a:p>
      </dgm:t>
    </dgm:pt>
    <dgm:pt modelId="{034EA4F8-BE49-4FD5-8E1D-020646B4EDC9}">
      <dgm:prSet phldrT="[Szöveg]" custT="1"/>
      <dgm:spPr/>
      <dgm:t>
        <a:bodyPr/>
        <a:lstStyle/>
        <a:p>
          <a:r>
            <a:rPr lang="hu-HU" sz="1400" dirty="0" smtClean="0"/>
            <a:t>Kutatások-elemzések</a:t>
          </a:r>
          <a:endParaRPr lang="hu-HU" sz="1400" dirty="0"/>
        </a:p>
      </dgm:t>
    </dgm:pt>
    <dgm:pt modelId="{BD009D90-0978-4CEF-AF4F-B6F0861BB383}" type="parTrans" cxnId="{298E9386-68CE-443B-A14D-B41D4A7B05F5}">
      <dgm:prSet/>
      <dgm:spPr/>
      <dgm:t>
        <a:bodyPr/>
        <a:lstStyle/>
        <a:p>
          <a:endParaRPr lang="hu-HU" sz="1600"/>
        </a:p>
      </dgm:t>
    </dgm:pt>
    <dgm:pt modelId="{558EC689-508A-42A4-B9A8-BAA27BEDA8EE}" type="sibTrans" cxnId="{298E9386-68CE-443B-A14D-B41D4A7B05F5}">
      <dgm:prSet/>
      <dgm:spPr/>
      <dgm:t>
        <a:bodyPr/>
        <a:lstStyle/>
        <a:p>
          <a:endParaRPr lang="hu-HU" sz="1600"/>
        </a:p>
      </dgm:t>
    </dgm:pt>
    <dgm:pt modelId="{2722DC53-0ED9-4744-8D57-137990A216B6}">
      <dgm:prSet phldrT="[Szöveg]" custT="1"/>
      <dgm:spPr/>
      <dgm:t>
        <a:bodyPr/>
        <a:lstStyle/>
        <a:p>
          <a:r>
            <a:rPr lang="hu-HU" sz="1400" dirty="0" smtClean="0"/>
            <a:t>Projektek</a:t>
          </a:r>
          <a:endParaRPr lang="hu-HU" sz="1400" dirty="0"/>
        </a:p>
      </dgm:t>
    </dgm:pt>
    <dgm:pt modelId="{5B899A39-96EC-4D6B-9D31-DF56DE6536E5}" type="parTrans" cxnId="{0DBFBDAC-D322-4706-9D0F-446E717199B4}">
      <dgm:prSet/>
      <dgm:spPr/>
      <dgm:t>
        <a:bodyPr/>
        <a:lstStyle/>
        <a:p>
          <a:endParaRPr lang="hu-HU"/>
        </a:p>
      </dgm:t>
    </dgm:pt>
    <dgm:pt modelId="{58A50BE8-DEF5-469A-B006-62D0736DD6EA}" type="sibTrans" cxnId="{0DBFBDAC-D322-4706-9D0F-446E717199B4}">
      <dgm:prSet/>
      <dgm:spPr/>
      <dgm:t>
        <a:bodyPr/>
        <a:lstStyle/>
        <a:p>
          <a:endParaRPr lang="hu-HU"/>
        </a:p>
      </dgm:t>
    </dgm:pt>
    <dgm:pt modelId="{4686BE8A-9FA6-4F0E-8797-4F37A1651351}">
      <dgm:prSet phldrT="[Szöveg]" custT="1"/>
      <dgm:spPr/>
      <dgm:t>
        <a:bodyPr/>
        <a:lstStyle/>
        <a:p>
          <a:r>
            <a:rPr lang="hu-HU" sz="1600" b="1" dirty="0" smtClean="0"/>
            <a:t>NRSZH</a:t>
          </a:r>
          <a:endParaRPr lang="hu-HU" sz="1600" b="1" dirty="0"/>
        </a:p>
      </dgm:t>
    </dgm:pt>
    <dgm:pt modelId="{73846AB7-2C59-4AF1-9E14-FAB22DDBFFF6}" type="sibTrans" cxnId="{C0248A18-1DE0-436E-B851-82B2F16DE04E}">
      <dgm:prSet/>
      <dgm:spPr/>
      <dgm:t>
        <a:bodyPr/>
        <a:lstStyle/>
        <a:p>
          <a:endParaRPr lang="hu-HU" sz="1600"/>
        </a:p>
      </dgm:t>
    </dgm:pt>
    <dgm:pt modelId="{9E471285-DA7D-4114-9AE1-394D2A08FC6F}" type="parTrans" cxnId="{C0248A18-1DE0-436E-B851-82B2F16DE04E}">
      <dgm:prSet/>
      <dgm:spPr/>
      <dgm:t>
        <a:bodyPr/>
        <a:lstStyle/>
        <a:p>
          <a:endParaRPr lang="hu-HU" sz="1600"/>
        </a:p>
      </dgm:t>
    </dgm:pt>
    <dgm:pt modelId="{9D05111D-A7F4-4850-A3F8-C156069786CD}">
      <dgm:prSet phldrT="[Szöveg]" custT="1"/>
      <dgm:spPr/>
      <dgm:t>
        <a:bodyPr/>
        <a:lstStyle/>
        <a:p>
          <a:r>
            <a:rPr lang="hu-HU" sz="1400" dirty="0" err="1" smtClean="0"/>
            <a:t>Szakmafej-lesztés</a:t>
          </a:r>
          <a:r>
            <a:rPr lang="hu-HU" sz="1400" dirty="0" smtClean="0"/>
            <a:t> – módszertan</a:t>
          </a:r>
          <a:endParaRPr lang="hu-HU" sz="1400" dirty="0"/>
        </a:p>
      </dgm:t>
    </dgm:pt>
    <dgm:pt modelId="{29E788D1-D51B-4ABA-AE29-D8E37F3718B0}" type="parTrans" cxnId="{D99099A2-B14A-4AEB-A709-3E314F3CF901}">
      <dgm:prSet/>
      <dgm:spPr/>
      <dgm:t>
        <a:bodyPr/>
        <a:lstStyle/>
        <a:p>
          <a:endParaRPr lang="hu-HU"/>
        </a:p>
      </dgm:t>
    </dgm:pt>
    <dgm:pt modelId="{23224971-B148-443B-A274-26B715B12925}" type="sibTrans" cxnId="{D99099A2-B14A-4AEB-A709-3E314F3CF901}">
      <dgm:prSet/>
      <dgm:spPr/>
      <dgm:t>
        <a:bodyPr/>
        <a:lstStyle/>
        <a:p>
          <a:endParaRPr lang="hu-HU"/>
        </a:p>
      </dgm:t>
    </dgm:pt>
    <dgm:pt modelId="{62C2D1C6-AA8D-42D8-AEBE-735C69BA4EE2}" type="pres">
      <dgm:prSet presAssocID="{B6DB41B4-E04B-45DF-B9A7-ACD197CDF071}" presName="composite" presStyleCnt="0">
        <dgm:presLayoutVars>
          <dgm:chMax val="1"/>
          <dgm:dir/>
          <dgm:resizeHandles val="exact"/>
        </dgm:presLayoutVars>
      </dgm:prSet>
      <dgm:spPr/>
    </dgm:pt>
    <dgm:pt modelId="{BB002877-EC06-4E2E-9905-59E4FD453E07}" type="pres">
      <dgm:prSet presAssocID="{B6DB41B4-E04B-45DF-B9A7-ACD197CDF071}" presName="radial" presStyleCnt="0">
        <dgm:presLayoutVars>
          <dgm:animLvl val="ctr"/>
        </dgm:presLayoutVars>
      </dgm:prSet>
      <dgm:spPr/>
    </dgm:pt>
    <dgm:pt modelId="{B650BB2A-CA33-44DC-9F1A-13462E7A715F}" type="pres">
      <dgm:prSet presAssocID="{4686BE8A-9FA6-4F0E-8797-4F37A1651351}" presName="centerShape" presStyleLbl="vennNode1" presStyleIdx="0" presStyleCnt="10" custScaleX="41644" custScaleY="37859"/>
      <dgm:spPr>
        <a:prstGeom prst="star32">
          <a:avLst/>
        </a:prstGeom>
      </dgm:spPr>
      <dgm:t>
        <a:bodyPr/>
        <a:lstStyle/>
        <a:p>
          <a:endParaRPr lang="hu-HU"/>
        </a:p>
      </dgm:t>
    </dgm:pt>
    <dgm:pt modelId="{52A78A34-9A5C-491F-A271-6F3995FD3287}" type="pres">
      <dgm:prSet presAssocID="{8731381A-ED6A-4F33-A844-BFF20AFB719B}" presName="node" presStyleLbl="vennNode1" presStyleIdx="1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6D12F5DB-D1BE-4546-8048-CEB05FB34F28}" type="pres">
      <dgm:prSet presAssocID="{30F87C97-AB2D-4ABA-9E5B-719606E72C38}" presName="node" presStyleLbl="vennNode1" presStyleIdx="2" presStyleCnt="10" custRadScaleRad="98725" custRadScaleInc="319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D27674B9-FB1C-4206-A985-74082A91717B}" type="pres">
      <dgm:prSet presAssocID="{498F1825-A465-450C-B742-EC273132BBC1}" presName="node" presStyleLbl="vennNode1" presStyleIdx="3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07760241-D0B2-49B1-BBB9-B7F4AF3881C3}" type="pres">
      <dgm:prSet presAssocID="{C5B38C37-DBE4-49F2-ABFD-44CA971B37B6}" presName="node" presStyleLbl="vennNode1" presStyleIdx="4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FBF22EEA-7056-4C84-82F8-F81D8A096B54}" type="pres">
      <dgm:prSet presAssocID="{FE8DC9AE-A7E4-4258-85BE-3AA656A10BAB}" presName="node" presStyleLbl="vennNode1" presStyleIdx="5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3727715-5424-4A58-A344-2A23D02DCB83}" type="pres">
      <dgm:prSet presAssocID="{32C3C6DC-6C5E-4531-8743-332F19F51C1F}" presName="node" presStyleLbl="vennNode1" presStyleIdx="6" presStyleCnt="10" custScaleX="111643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DE1EA-ED9C-4E83-8626-461D44FA405C}" type="pres">
      <dgm:prSet presAssocID="{034EA4F8-BE49-4FD5-8E1D-020646B4EDC9}" presName="node" presStyleLbl="vennNode1" presStyleIdx="7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70F71-FA33-4A06-823F-0FA39109AF5C}" type="pres">
      <dgm:prSet presAssocID="{2722DC53-0ED9-4744-8D57-137990A216B6}" presName="node" presStyleLbl="vennNode1" presStyleIdx="8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0B3B7AD-5B67-4381-81F1-416C9A1C1D21}" type="pres">
      <dgm:prSet presAssocID="{9D05111D-A7F4-4850-A3F8-C156069786CD}" presName="node" presStyleLbl="vennNode1" presStyleIdx="9" presStyleCnt="10" custScaleX="100142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</dgm:ptLst>
  <dgm:cxnLst>
    <dgm:cxn modelId="{CAE2BE92-42E9-4CC2-A9E9-EB14C5054D99}" type="presOf" srcId="{4686BE8A-9FA6-4F0E-8797-4F37A1651351}" destId="{B650BB2A-CA33-44DC-9F1A-13462E7A715F}" srcOrd="0" destOrd="0" presId="urn:microsoft.com/office/officeart/2005/8/layout/radial3"/>
    <dgm:cxn modelId="{2BA37208-5C9E-47FD-A1CB-775561A945CA}" type="presOf" srcId="{C5B38C37-DBE4-49F2-ABFD-44CA971B37B6}" destId="{07760241-D0B2-49B1-BBB9-B7F4AF3881C3}" srcOrd="0" destOrd="0" presId="urn:microsoft.com/office/officeart/2005/8/layout/radial3"/>
    <dgm:cxn modelId="{FD0F8DBB-2A1C-440F-AFD5-6E21CB40B4C9}" srcId="{4686BE8A-9FA6-4F0E-8797-4F37A1651351}" destId="{FE8DC9AE-A7E4-4258-85BE-3AA656A10BAB}" srcOrd="4" destOrd="0" parTransId="{2C1061FE-232D-4A99-BC13-2975A7FE9BAB}" sibTransId="{6A404438-4E7C-41C9-A7BB-45D2AF5C1844}"/>
    <dgm:cxn modelId="{82AF4230-46CF-43B0-A673-42045F58864B}" type="presOf" srcId="{8731381A-ED6A-4F33-A844-BFF20AFB719B}" destId="{52A78A34-9A5C-491F-A271-6F3995FD3287}" srcOrd="0" destOrd="0" presId="urn:microsoft.com/office/officeart/2005/8/layout/radial3"/>
    <dgm:cxn modelId="{3337E02D-5B7D-46AF-8936-051EE46A2183}" type="presOf" srcId="{30F87C97-AB2D-4ABA-9E5B-719606E72C38}" destId="{6D12F5DB-D1BE-4546-8048-CEB05FB34F28}" srcOrd="0" destOrd="0" presId="urn:microsoft.com/office/officeart/2005/8/layout/radial3"/>
    <dgm:cxn modelId="{AA050FB3-2361-4F47-81E2-FE6888F4F77C}" type="presOf" srcId="{034EA4F8-BE49-4FD5-8E1D-020646B4EDC9}" destId="{C7EDE1EA-ED9C-4E83-8626-461D44FA405C}" srcOrd="0" destOrd="0" presId="urn:microsoft.com/office/officeart/2005/8/layout/radial3"/>
    <dgm:cxn modelId="{AC0FAF5A-0520-4FD5-BE73-DAE49DBBDDDE}" srcId="{4686BE8A-9FA6-4F0E-8797-4F37A1651351}" destId="{498F1825-A465-450C-B742-EC273132BBC1}" srcOrd="2" destOrd="0" parTransId="{C151A45C-9BA0-422C-A2B9-1F74B574A209}" sibTransId="{F70A44DD-9848-4E7D-AD77-195945DFA60E}"/>
    <dgm:cxn modelId="{9CAB9160-F861-4D07-BC10-DAFE3BEADB97}" type="presOf" srcId="{FE8DC9AE-A7E4-4258-85BE-3AA656A10BAB}" destId="{FBF22EEA-7056-4C84-82F8-F81D8A096B54}" srcOrd="0" destOrd="0" presId="urn:microsoft.com/office/officeart/2005/8/layout/radial3"/>
    <dgm:cxn modelId="{0DBFBDAC-D322-4706-9D0F-446E717199B4}" srcId="{4686BE8A-9FA6-4F0E-8797-4F37A1651351}" destId="{2722DC53-0ED9-4744-8D57-137990A216B6}" srcOrd="7" destOrd="0" parTransId="{5B899A39-96EC-4D6B-9D31-DF56DE6536E5}" sibTransId="{58A50BE8-DEF5-469A-B006-62D0736DD6EA}"/>
    <dgm:cxn modelId="{D99099A2-B14A-4AEB-A709-3E314F3CF901}" srcId="{4686BE8A-9FA6-4F0E-8797-4F37A1651351}" destId="{9D05111D-A7F4-4850-A3F8-C156069786CD}" srcOrd="8" destOrd="0" parTransId="{29E788D1-D51B-4ABA-AE29-D8E37F3718B0}" sibTransId="{23224971-B148-443B-A274-26B715B12925}"/>
    <dgm:cxn modelId="{2B577A8C-5A16-496D-99BF-F5F222AC224F}" type="presOf" srcId="{498F1825-A465-450C-B742-EC273132BBC1}" destId="{D27674B9-FB1C-4206-A985-74082A91717B}" srcOrd="0" destOrd="0" presId="urn:microsoft.com/office/officeart/2005/8/layout/radial3"/>
    <dgm:cxn modelId="{CA4A6026-C22B-46D5-A3CC-5961F8B1D002}" type="presOf" srcId="{32C3C6DC-6C5E-4531-8743-332F19F51C1F}" destId="{A3727715-5424-4A58-A344-2A23D02DCB83}" srcOrd="0" destOrd="0" presId="urn:microsoft.com/office/officeart/2005/8/layout/radial3"/>
    <dgm:cxn modelId="{F70BDE00-6A2B-4605-982A-F7722D81E1FE}" type="presOf" srcId="{B6DB41B4-E04B-45DF-B9A7-ACD197CDF071}" destId="{62C2D1C6-AA8D-42D8-AEBE-735C69BA4EE2}" srcOrd="0" destOrd="0" presId="urn:microsoft.com/office/officeart/2005/8/layout/radial3"/>
    <dgm:cxn modelId="{C0248A18-1DE0-436E-B851-82B2F16DE04E}" srcId="{B6DB41B4-E04B-45DF-B9A7-ACD197CDF071}" destId="{4686BE8A-9FA6-4F0E-8797-4F37A1651351}" srcOrd="0" destOrd="0" parTransId="{9E471285-DA7D-4114-9AE1-394D2A08FC6F}" sibTransId="{73846AB7-2C59-4AF1-9E14-FAB22DDBFFF6}"/>
    <dgm:cxn modelId="{21F30D52-335A-43CC-B033-C614BB32A2AA}" srcId="{4686BE8A-9FA6-4F0E-8797-4F37A1651351}" destId="{C5B38C37-DBE4-49F2-ABFD-44CA971B37B6}" srcOrd="3" destOrd="0" parTransId="{780448E4-BE44-41D5-A244-CF463EEFEE0F}" sibTransId="{632CDD91-36F3-4A79-B95F-7AF27F6E6FA0}"/>
    <dgm:cxn modelId="{CAD148E3-BEE4-4A03-BF4A-1836F641A6D7}" srcId="{4686BE8A-9FA6-4F0E-8797-4F37A1651351}" destId="{30F87C97-AB2D-4ABA-9E5B-719606E72C38}" srcOrd="1" destOrd="0" parTransId="{C81E9177-5B73-4BBA-BE34-107F8DE8E881}" sibTransId="{742395C5-A007-46B8-82C2-9D5208824360}"/>
    <dgm:cxn modelId="{E6B17167-121B-41AE-9BC0-703DEE3C4BD1}" srcId="{4686BE8A-9FA6-4F0E-8797-4F37A1651351}" destId="{8731381A-ED6A-4F33-A844-BFF20AFB719B}" srcOrd="0" destOrd="0" parTransId="{E67DD2AA-78AF-49CD-B668-7A3F922D9697}" sibTransId="{062AC927-ECDC-4DA5-B230-FDF333F74A2D}"/>
    <dgm:cxn modelId="{CA3861CB-0703-4272-8076-53A9CAE2A29B}" type="presOf" srcId="{2722DC53-0ED9-4744-8D57-137990A216B6}" destId="{C7E70F71-FA33-4A06-823F-0FA39109AF5C}" srcOrd="0" destOrd="0" presId="urn:microsoft.com/office/officeart/2005/8/layout/radial3"/>
    <dgm:cxn modelId="{298E9386-68CE-443B-A14D-B41D4A7B05F5}" srcId="{4686BE8A-9FA6-4F0E-8797-4F37A1651351}" destId="{034EA4F8-BE49-4FD5-8E1D-020646B4EDC9}" srcOrd="6" destOrd="0" parTransId="{BD009D90-0978-4CEF-AF4F-B6F0861BB383}" sibTransId="{558EC689-508A-42A4-B9A8-BAA27BEDA8EE}"/>
    <dgm:cxn modelId="{575B584B-8310-4DF2-A1E8-4754F969AD64}" srcId="{4686BE8A-9FA6-4F0E-8797-4F37A1651351}" destId="{32C3C6DC-6C5E-4531-8743-332F19F51C1F}" srcOrd="5" destOrd="0" parTransId="{EE58B106-904B-4007-9C46-65BA184705F6}" sibTransId="{CA21549F-5293-45B3-AC7F-979600CBDD06}"/>
    <dgm:cxn modelId="{771B6308-6632-4C9A-ACCD-FAAB2FC54DBB}" type="presOf" srcId="{9D05111D-A7F4-4850-A3F8-C156069786CD}" destId="{A0B3B7AD-5B67-4381-81F1-416C9A1C1D21}" srcOrd="0" destOrd="0" presId="urn:microsoft.com/office/officeart/2005/8/layout/radial3"/>
    <dgm:cxn modelId="{099496CE-68F6-4D06-9980-8CA67FF95110}" type="presParOf" srcId="{62C2D1C6-AA8D-42D8-AEBE-735C69BA4EE2}" destId="{BB002877-EC06-4E2E-9905-59E4FD453E07}" srcOrd="0" destOrd="0" presId="urn:microsoft.com/office/officeart/2005/8/layout/radial3"/>
    <dgm:cxn modelId="{958688E9-AF92-4DA3-AF6C-5863324E3FBD}" type="presParOf" srcId="{BB002877-EC06-4E2E-9905-59E4FD453E07}" destId="{B650BB2A-CA33-44DC-9F1A-13462E7A715F}" srcOrd="0" destOrd="0" presId="urn:microsoft.com/office/officeart/2005/8/layout/radial3"/>
    <dgm:cxn modelId="{671728AE-B0EC-41CE-B8DB-08E89E74C55C}" type="presParOf" srcId="{BB002877-EC06-4E2E-9905-59E4FD453E07}" destId="{52A78A34-9A5C-491F-A271-6F3995FD3287}" srcOrd="1" destOrd="0" presId="urn:microsoft.com/office/officeart/2005/8/layout/radial3"/>
    <dgm:cxn modelId="{C025840B-DAA8-4BC2-9A66-5AB2960B199C}" type="presParOf" srcId="{BB002877-EC06-4E2E-9905-59E4FD453E07}" destId="{6D12F5DB-D1BE-4546-8048-CEB05FB34F28}" srcOrd="2" destOrd="0" presId="urn:microsoft.com/office/officeart/2005/8/layout/radial3"/>
    <dgm:cxn modelId="{81AE3F24-09A1-424E-B9E2-BE56F23937A9}" type="presParOf" srcId="{BB002877-EC06-4E2E-9905-59E4FD453E07}" destId="{D27674B9-FB1C-4206-A985-74082A91717B}" srcOrd="3" destOrd="0" presId="urn:microsoft.com/office/officeart/2005/8/layout/radial3"/>
    <dgm:cxn modelId="{1FF66F82-1D45-4685-BFCA-F8CAE39F94B1}" type="presParOf" srcId="{BB002877-EC06-4E2E-9905-59E4FD453E07}" destId="{07760241-D0B2-49B1-BBB9-B7F4AF3881C3}" srcOrd="4" destOrd="0" presId="urn:microsoft.com/office/officeart/2005/8/layout/radial3"/>
    <dgm:cxn modelId="{7CE84BC1-59C9-49BA-AC78-9FE2600FA63F}" type="presParOf" srcId="{BB002877-EC06-4E2E-9905-59E4FD453E07}" destId="{FBF22EEA-7056-4C84-82F8-F81D8A096B54}" srcOrd="5" destOrd="0" presId="urn:microsoft.com/office/officeart/2005/8/layout/radial3"/>
    <dgm:cxn modelId="{341CF8A3-BE95-4855-8C76-5FCC38B1FAFD}" type="presParOf" srcId="{BB002877-EC06-4E2E-9905-59E4FD453E07}" destId="{A3727715-5424-4A58-A344-2A23D02DCB83}" srcOrd="6" destOrd="0" presId="urn:microsoft.com/office/officeart/2005/8/layout/radial3"/>
    <dgm:cxn modelId="{C9F35608-4D5A-4391-8BB0-C4F00881A673}" type="presParOf" srcId="{BB002877-EC06-4E2E-9905-59E4FD453E07}" destId="{C7EDE1EA-ED9C-4E83-8626-461D44FA405C}" srcOrd="7" destOrd="0" presId="urn:microsoft.com/office/officeart/2005/8/layout/radial3"/>
    <dgm:cxn modelId="{E883E90F-9D65-480F-9605-1F9A333061EF}" type="presParOf" srcId="{BB002877-EC06-4E2E-9905-59E4FD453E07}" destId="{C7E70F71-FA33-4A06-823F-0FA39109AF5C}" srcOrd="8" destOrd="0" presId="urn:microsoft.com/office/officeart/2005/8/layout/radial3"/>
    <dgm:cxn modelId="{BE354A2F-47F6-4CFF-88D4-F8D2E5AD3483}" type="presParOf" srcId="{BB002877-EC06-4E2E-9905-59E4FD453E07}" destId="{A0B3B7AD-5B67-4381-81F1-416C9A1C1D21}" srcOrd="9" destOrd="0" presId="urn:microsoft.com/office/officeart/2005/8/layout/radial3"/>
  </dgm:cxnLst>
  <dgm:bg>
    <a:solidFill>
      <a:srgbClr val="E7F4FF">
        <a:alpha val="89804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DB41B4-E04B-45DF-B9A7-ACD197CDF071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</dgm:pt>
    <dgm:pt modelId="{8731381A-ED6A-4F33-A844-BFF20AFB719B}">
      <dgm:prSet phldrT="[Szöveg]" custT="1"/>
      <dgm:spPr/>
      <dgm:t>
        <a:bodyPr/>
        <a:lstStyle/>
        <a:p>
          <a:r>
            <a:rPr lang="hu-HU" sz="1400" dirty="0" smtClean="0"/>
            <a:t>Képzések</a:t>
          </a:r>
          <a:endParaRPr lang="hu-HU" sz="1400" dirty="0"/>
        </a:p>
      </dgm:t>
    </dgm:pt>
    <dgm:pt modelId="{E67DD2AA-78AF-49CD-B668-7A3F922D9697}" type="parTrans" cxnId="{E6B17167-121B-41AE-9BC0-703DEE3C4BD1}">
      <dgm:prSet/>
      <dgm:spPr/>
      <dgm:t>
        <a:bodyPr/>
        <a:lstStyle/>
        <a:p>
          <a:endParaRPr lang="hu-HU" sz="1600"/>
        </a:p>
      </dgm:t>
    </dgm:pt>
    <dgm:pt modelId="{062AC927-ECDC-4DA5-B230-FDF333F74A2D}" type="sibTrans" cxnId="{E6B17167-121B-41AE-9BC0-703DEE3C4BD1}">
      <dgm:prSet/>
      <dgm:spPr/>
      <dgm:t>
        <a:bodyPr/>
        <a:lstStyle/>
        <a:p>
          <a:endParaRPr lang="hu-HU" sz="1600"/>
        </a:p>
      </dgm:t>
    </dgm:pt>
    <dgm:pt modelId="{30F87C97-AB2D-4ABA-9E5B-719606E72C38}">
      <dgm:prSet phldrT="[Szöveg]" custT="1"/>
      <dgm:spPr/>
      <dgm:t>
        <a:bodyPr/>
        <a:lstStyle/>
        <a:p>
          <a:r>
            <a:rPr lang="hu-HU" sz="1400" dirty="0" smtClean="0"/>
            <a:t>Szakmai tanácsok</a:t>
          </a:r>
          <a:endParaRPr lang="hu-HU" sz="1400" dirty="0"/>
        </a:p>
      </dgm:t>
    </dgm:pt>
    <dgm:pt modelId="{C81E9177-5B73-4BBA-BE34-107F8DE8E881}" type="parTrans" cxnId="{CAD148E3-BEE4-4A03-BF4A-1836F641A6D7}">
      <dgm:prSet/>
      <dgm:spPr/>
      <dgm:t>
        <a:bodyPr/>
        <a:lstStyle/>
        <a:p>
          <a:endParaRPr lang="hu-HU" sz="1600"/>
        </a:p>
      </dgm:t>
    </dgm:pt>
    <dgm:pt modelId="{742395C5-A007-46B8-82C2-9D5208824360}" type="sibTrans" cxnId="{CAD148E3-BEE4-4A03-BF4A-1836F641A6D7}">
      <dgm:prSet/>
      <dgm:spPr/>
      <dgm:t>
        <a:bodyPr/>
        <a:lstStyle/>
        <a:p>
          <a:endParaRPr lang="hu-HU" sz="1600"/>
        </a:p>
      </dgm:t>
    </dgm:pt>
    <dgm:pt modelId="{498F1825-A465-450C-B742-EC273132BBC1}">
      <dgm:prSet phldrT="[Szöveg]" custT="1"/>
      <dgm:spPr/>
      <dgm:t>
        <a:bodyPr/>
        <a:lstStyle/>
        <a:p>
          <a:r>
            <a:rPr lang="hu-HU" sz="1400" dirty="0" smtClean="0"/>
            <a:t>Ellenőrzés-fejlesztés</a:t>
          </a:r>
          <a:endParaRPr lang="hu-HU" sz="1400" dirty="0"/>
        </a:p>
      </dgm:t>
    </dgm:pt>
    <dgm:pt modelId="{C151A45C-9BA0-422C-A2B9-1F74B574A209}" type="parTrans" cxnId="{AC0FAF5A-0520-4FD5-BE73-DAE49DBBDDDE}">
      <dgm:prSet/>
      <dgm:spPr/>
      <dgm:t>
        <a:bodyPr/>
        <a:lstStyle/>
        <a:p>
          <a:endParaRPr lang="hu-HU" sz="1600"/>
        </a:p>
      </dgm:t>
    </dgm:pt>
    <dgm:pt modelId="{F70A44DD-9848-4E7D-AD77-195945DFA60E}" type="sibTrans" cxnId="{AC0FAF5A-0520-4FD5-BE73-DAE49DBBDDDE}">
      <dgm:prSet/>
      <dgm:spPr/>
      <dgm:t>
        <a:bodyPr/>
        <a:lstStyle/>
        <a:p>
          <a:endParaRPr lang="hu-HU" sz="1600"/>
        </a:p>
      </dgm:t>
    </dgm:pt>
    <dgm:pt modelId="{C5B38C37-DBE4-49F2-ABFD-44CA971B37B6}">
      <dgm:prSet phldrT="[Szöveg]" custT="1"/>
      <dgm:spPr/>
      <dgm:t>
        <a:bodyPr/>
        <a:lstStyle/>
        <a:p>
          <a:r>
            <a:rPr lang="hu-HU" sz="1400" dirty="0" smtClean="0"/>
            <a:t>Központi szociális </a:t>
          </a:r>
          <a:r>
            <a:rPr lang="hu-HU" sz="1400" dirty="0" err="1" smtClean="0"/>
            <a:t>nyilvántar-tások</a:t>
          </a:r>
          <a:endParaRPr lang="hu-HU" sz="1400" dirty="0"/>
        </a:p>
      </dgm:t>
    </dgm:pt>
    <dgm:pt modelId="{780448E4-BE44-41D5-A244-CF463EEFEE0F}" type="parTrans" cxnId="{21F30D52-335A-43CC-B033-C614BB32A2AA}">
      <dgm:prSet/>
      <dgm:spPr/>
      <dgm:t>
        <a:bodyPr/>
        <a:lstStyle/>
        <a:p>
          <a:endParaRPr lang="hu-HU" sz="1600"/>
        </a:p>
      </dgm:t>
    </dgm:pt>
    <dgm:pt modelId="{632CDD91-36F3-4A79-B95F-7AF27F6E6FA0}" type="sibTrans" cxnId="{21F30D52-335A-43CC-B033-C614BB32A2AA}">
      <dgm:prSet/>
      <dgm:spPr/>
      <dgm:t>
        <a:bodyPr/>
        <a:lstStyle/>
        <a:p>
          <a:endParaRPr lang="hu-HU" sz="1600"/>
        </a:p>
      </dgm:t>
    </dgm:pt>
    <dgm:pt modelId="{FE8DC9AE-A7E4-4258-85BE-3AA656A10BAB}">
      <dgm:prSet phldrT="[Szöveg]" custT="1"/>
      <dgm:spPr/>
      <dgm:t>
        <a:bodyPr/>
        <a:lstStyle/>
        <a:p>
          <a:r>
            <a:rPr lang="hu-HU" sz="1400" dirty="0" smtClean="0"/>
            <a:t>Szociális Ágazati Portál</a:t>
          </a:r>
          <a:endParaRPr lang="hu-HU" sz="1400" dirty="0"/>
        </a:p>
      </dgm:t>
    </dgm:pt>
    <dgm:pt modelId="{2C1061FE-232D-4A99-BC13-2975A7FE9BAB}" type="parTrans" cxnId="{FD0F8DBB-2A1C-440F-AFD5-6E21CB40B4C9}">
      <dgm:prSet/>
      <dgm:spPr/>
      <dgm:t>
        <a:bodyPr/>
        <a:lstStyle/>
        <a:p>
          <a:endParaRPr lang="hu-HU" sz="1600"/>
        </a:p>
      </dgm:t>
    </dgm:pt>
    <dgm:pt modelId="{6A404438-4E7C-41C9-A7BB-45D2AF5C1844}" type="sibTrans" cxnId="{FD0F8DBB-2A1C-440F-AFD5-6E21CB40B4C9}">
      <dgm:prSet/>
      <dgm:spPr/>
      <dgm:t>
        <a:bodyPr/>
        <a:lstStyle/>
        <a:p>
          <a:endParaRPr lang="hu-HU" sz="1600"/>
        </a:p>
      </dgm:t>
    </dgm:pt>
    <dgm:pt modelId="{32C3C6DC-6C5E-4531-8743-332F19F51C1F}">
      <dgm:prSet phldrT="[Szöveg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hu-HU" sz="1400" dirty="0" smtClean="0"/>
            <a:t>Szakpolitikai döntések támogatása</a:t>
          </a:r>
          <a:endParaRPr lang="hu-HU" sz="1400" dirty="0"/>
        </a:p>
      </dgm:t>
    </dgm:pt>
    <dgm:pt modelId="{EE58B106-904B-4007-9C46-65BA184705F6}" type="parTrans" cxnId="{575B584B-8310-4DF2-A1E8-4754F969AD64}">
      <dgm:prSet/>
      <dgm:spPr/>
      <dgm:t>
        <a:bodyPr/>
        <a:lstStyle/>
        <a:p>
          <a:endParaRPr lang="hu-HU" sz="1600"/>
        </a:p>
      </dgm:t>
    </dgm:pt>
    <dgm:pt modelId="{CA21549F-5293-45B3-AC7F-979600CBDD06}" type="sibTrans" cxnId="{575B584B-8310-4DF2-A1E8-4754F969AD64}">
      <dgm:prSet/>
      <dgm:spPr/>
      <dgm:t>
        <a:bodyPr/>
        <a:lstStyle/>
        <a:p>
          <a:endParaRPr lang="hu-HU" sz="1600"/>
        </a:p>
      </dgm:t>
    </dgm:pt>
    <dgm:pt modelId="{034EA4F8-BE49-4FD5-8E1D-020646B4EDC9}">
      <dgm:prSet phldrT="[Szöveg]" custT="1"/>
      <dgm:spPr/>
      <dgm:t>
        <a:bodyPr/>
        <a:lstStyle/>
        <a:p>
          <a:r>
            <a:rPr lang="hu-HU" sz="1400" dirty="0" smtClean="0"/>
            <a:t>Kutatások-elemzések</a:t>
          </a:r>
          <a:endParaRPr lang="hu-HU" sz="1400" dirty="0"/>
        </a:p>
      </dgm:t>
    </dgm:pt>
    <dgm:pt modelId="{BD009D90-0978-4CEF-AF4F-B6F0861BB383}" type="parTrans" cxnId="{298E9386-68CE-443B-A14D-B41D4A7B05F5}">
      <dgm:prSet/>
      <dgm:spPr/>
      <dgm:t>
        <a:bodyPr/>
        <a:lstStyle/>
        <a:p>
          <a:endParaRPr lang="hu-HU" sz="1600"/>
        </a:p>
      </dgm:t>
    </dgm:pt>
    <dgm:pt modelId="{558EC689-508A-42A4-B9A8-BAA27BEDA8EE}" type="sibTrans" cxnId="{298E9386-68CE-443B-A14D-B41D4A7B05F5}">
      <dgm:prSet/>
      <dgm:spPr/>
      <dgm:t>
        <a:bodyPr/>
        <a:lstStyle/>
        <a:p>
          <a:endParaRPr lang="hu-HU" sz="1600"/>
        </a:p>
      </dgm:t>
    </dgm:pt>
    <dgm:pt modelId="{2722DC53-0ED9-4744-8D57-137990A216B6}">
      <dgm:prSet phldrT="[Szöveg]" custT="1"/>
      <dgm:spPr/>
      <dgm:t>
        <a:bodyPr/>
        <a:lstStyle/>
        <a:p>
          <a:r>
            <a:rPr lang="hu-HU" sz="1400" dirty="0" smtClean="0"/>
            <a:t>Projektek</a:t>
          </a:r>
          <a:endParaRPr lang="hu-HU" sz="1400" dirty="0"/>
        </a:p>
      </dgm:t>
    </dgm:pt>
    <dgm:pt modelId="{5B899A39-96EC-4D6B-9D31-DF56DE6536E5}" type="parTrans" cxnId="{0DBFBDAC-D322-4706-9D0F-446E717199B4}">
      <dgm:prSet/>
      <dgm:spPr/>
      <dgm:t>
        <a:bodyPr/>
        <a:lstStyle/>
        <a:p>
          <a:endParaRPr lang="hu-HU"/>
        </a:p>
      </dgm:t>
    </dgm:pt>
    <dgm:pt modelId="{58A50BE8-DEF5-469A-B006-62D0736DD6EA}" type="sibTrans" cxnId="{0DBFBDAC-D322-4706-9D0F-446E717199B4}">
      <dgm:prSet/>
      <dgm:spPr/>
      <dgm:t>
        <a:bodyPr/>
        <a:lstStyle/>
        <a:p>
          <a:endParaRPr lang="hu-HU"/>
        </a:p>
      </dgm:t>
    </dgm:pt>
    <dgm:pt modelId="{4686BE8A-9FA6-4F0E-8797-4F37A1651351}">
      <dgm:prSet phldrT="[Szöveg]" custT="1"/>
      <dgm:spPr/>
      <dgm:t>
        <a:bodyPr/>
        <a:lstStyle/>
        <a:p>
          <a:r>
            <a:rPr lang="hu-HU" sz="1600" b="1" dirty="0" smtClean="0"/>
            <a:t>NRSZH</a:t>
          </a:r>
          <a:endParaRPr lang="hu-HU" sz="1600" b="1" dirty="0"/>
        </a:p>
      </dgm:t>
    </dgm:pt>
    <dgm:pt modelId="{73846AB7-2C59-4AF1-9E14-FAB22DDBFFF6}" type="sibTrans" cxnId="{C0248A18-1DE0-436E-B851-82B2F16DE04E}">
      <dgm:prSet/>
      <dgm:spPr/>
      <dgm:t>
        <a:bodyPr/>
        <a:lstStyle/>
        <a:p>
          <a:endParaRPr lang="hu-HU" sz="1600"/>
        </a:p>
      </dgm:t>
    </dgm:pt>
    <dgm:pt modelId="{9E471285-DA7D-4114-9AE1-394D2A08FC6F}" type="parTrans" cxnId="{C0248A18-1DE0-436E-B851-82B2F16DE04E}">
      <dgm:prSet/>
      <dgm:spPr/>
      <dgm:t>
        <a:bodyPr/>
        <a:lstStyle/>
        <a:p>
          <a:endParaRPr lang="hu-HU" sz="1600"/>
        </a:p>
      </dgm:t>
    </dgm:pt>
    <dgm:pt modelId="{9D05111D-A7F4-4850-A3F8-C156069786CD}">
      <dgm:prSet phldrT="[Szöveg]" custT="1"/>
      <dgm:spPr/>
      <dgm:t>
        <a:bodyPr/>
        <a:lstStyle/>
        <a:p>
          <a:r>
            <a:rPr lang="hu-HU" sz="1400" dirty="0" err="1" smtClean="0"/>
            <a:t>Szakmafej-lesztés</a:t>
          </a:r>
          <a:r>
            <a:rPr lang="hu-HU" sz="1400" dirty="0" smtClean="0"/>
            <a:t> – módszertan</a:t>
          </a:r>
          <a:endParaRPr lang="hu-HU" sz="1400" dirty="0"/>
        </a:p>
      </dgm:t>
    </dgm:pt>
    <dgm:pt modelId="{29E788D1-D51B-4ABA-AE29-D8E37F3718B0}" type="parTrans" cxnId="{D99099A2-B14A-4AEB-A709-3E314F3CF901}">
      <dgm:prSet/>
      <dgm:spPr/>
      <dgm:t>
        <a:bodyPr/>
        <a:lstStyle/>
        <a:p>
          <a:endParaRPr lang="hu-HU"/>
        </a:p>
      </dgm:t>
    </dgm:pt>
    <dgm:pt modelId="{23224971-B148-443B-A274-26B715B12925}" type="sibTrans" cxnId="{D99099A2-B14A-4AEB-A709-3E314F3CF901}">
      <dgm:prSet/>
      <dgm:spPr/>
      <dgm:t>
        <a:bodyPr/>
        <a:lstStyle/>
        <a:p>
          <a:endParaRPr lang="hu-HU"/>
        </a:p>
      </dgm:t>
    </dgm:pt>
    <dgm:pt modelId="{62C2D1C6-AA8D-42D8-AEBE-735C69BA4EE2}" type="pres">
      <dgm:prSet presAssocID="{B6DB41B4-E04B-45DF-B9A7-ACD197CDF071}" presName="composite" presStyleCnt="0">
        <dgm:presLayoutVars>
          <dgm:chMax val="1"/>
          <dgm:dir/>
          <dgm:resizeHandles val="exact"/>
        </dgm:presLayoutVars>
      </dgm:prSet>
      <dgm:spPr/>
    </dgm:pt>
    <dgm:pt modelId="{BB002877-EC06-4E2E-9905-59E4FD453E07}" type="pres">
      <dgm:prSet presAssocID="{B6DB41B4-E04B-45DF-B9A7-ACD197CDF071}" presName="radial" presStyleCnt="0">
        <dgm:presLayoutVars>
          <dgm:animLvl val="ctr"/>
        </dgm:presLayoutVars>
      </dgm:prSet>
      <dgm:spPr/>
    </dgm:pt>
    <dgm:pt modelId="{B650BB2A-CA33-44DC-9F1A-13462E7A715F}" type="pres">
      <dgm:prSet presAssocID="{4686BE8A-9FA6-4F0E-8797-4F37A1651351}" presName="centerShape" presStyleLbl="vennNode1" presStyleIdx="0" presStyleCnt="10" custScaleX="41644" custScaleY="37859"/>
      <dgm:spPr>
        <a:prstGeom prst="star32">
          <a:avLst/>
        </a:prstGeom>
      </dgm:spPr>
      <dgm:t>
        <a:bodyPr/>
        <a:lstStyle/>
        <a:p>
          <a:endParaRPr lang="hu-HU"/>
        </a:p>
      </dgm:t>
    </dgm:pt>
    <dgm:pt modelId="{52A78A34-9A5C-491F-A271-6F3995FD3287}" type="pres">
      <dgm:prSet presAssocID="{8731381A-ED6A-4F33-A844-BFF20AFB719B}" presName="node" presStyleLbl="vennNode1" presStyleIdx="1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6D12F5DB-D1BE-4546-8048-CEB05FB34F28}" type="pres">
      <dgm:prSet presAssocID="{30F87C97-AB2D-4ABA-9E5B-719606E72C38}" presName="node" presStyleLbl="vennNode1" presStyleIdx="2" presStyleCnt="10" custRadScaleRad="98725" custRadScaleInc="319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D27674B9-FB1C-4206-A985-74082A91717B}" type="pres">
      <dgm:prSet presAssocID="{498F1825-A465-450C-B742-EC273132BBC1}" presName="node" presStyleLbl="vennNode1" presStyleIdx="3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07760241-D0B2-49B1-BBB9-B7F4AF3881C3}" type="pres">
      <dgm:prSet presAssocID="{C5B38C37-DBE4-49F2-ABFD-44CA971B37B6}" presName="node" presStyleLbl="vennNode1" presStyleIdx="4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FBF22EEA-7056-4C84-82F8-F81D8A096B54}" type="pres">
      <dgm:prSet presAssocID="{FE8DC9AE-A7E4-4258-85BE-3AA656A10BAB}" presName="node" presStyleLbl="vennNode1" presStyleIdx="5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3727715-5424-4A58-A344-2A23D02DCB83}" type="pres">
      <dgm:prSet presAssocID="{32C3C6DC-6C5E-4531-8743-332F19F51C1F}" presName="node" presStyleLbl="vennNode1" presStyleIdx="6" presStyleCnt="10" custScaleX="111643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DE1EA-ED9C-4E83-8626-461D44FA405C}" type="pres">
      <dgm:prSet presAssocID="{034EA4F8-BE49-4FD5-8E1D-020646B4EDC9}" presName="node" presStyleLbl="vennNode1" presStyleIdx="7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70F71-FA33-4A06-823F-0FA39109AF5C}" type="pres">
      <dgm:prSet presAssocID="{2722DC53-0ED9-4744-8D57-137990A216B6}" presName="node" presStyleLbl="vennNode1" presStyleIdx="8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0B3B7AD-5B67-4381-81F1-416C9A1C1D21}" type="pres">
      <dgm:prSet presAssocID="{9D05111D-A7F4-4850-A3F8-C156069786CD}" presName="node" presStyleLbl="vennNode1" presStyleIdx="9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</dgm:ptLst>
  <dgm:cxnLst>
    <dgm:cxn modelId="{A30DE464-F091-4777-B899-48C8548CB20E}" type="presOf" srcId="{C5B38C37-DBE4-49F2-ABFD-44CA971B37B6}" destId="{07760241-D0B2-49B1-BBB9-B7F4AF3881C3}" srcOrd="0" destOrd="0" presId="urn:microsoft.com/office/officeart/2005/8/layout/radial3"/>
    <dgm:cxn modelId="{CAD148E3-BEE4-4A03-BF4A-1836F641A6D7}" srcId="{4686BE8A-9FA6-4F0E-8797-4F37A1651351}" destId="{30F87C97-AB2D-4ABA-9E5B-719606E72C38}" srcOrd="1" destOrd="0" parTransId="{C81E9177-5B73-4BBA-BE34-107F8DE8E881}" sibTransId="{742395C5-A007-46B8-82C2-9D5208824360}"/>
    <dgm:cxn modelId="{5BDCDFB4-AD7C-410C-9A09-996BAFFACFE8}" type="presOf" srcId="{32C3C6DC-6C5E-4531-8743-332F19F51C1F}" destId="{A3727715-5424-4A58-A344-2A23D02DCB83}" srcOrd="0" destOrd="0" presId="urn:microsoft.com/office/officeart/2005/8/layout/radial3"/>
    <dgm:cxn modelId="{01D8FADD-F07A-4351-8653-261713684AD7}" type="presOf" srcId="{8731381A-ED6A-4F33-A844-BFF20AFB719B}" destId="{52A78A34-9A5C-491F-A271-6F3995FD3287}" srcOrd="0" destOrd="0" presId="urn:microsoft.com/office/officeart/2005/8/layout/radial3"/>
    <dgm:cxn modelId="{AC0FAF5A-0520-4FD5-BE73-DAE49DBBDDDE}" srcId="{4686BE8A-9FA6-4F0E-8797-4F37A1651351}" destId="{498F1825-A465-450C-B742-EC273132BBC1}" srcOrd="2" destOrd="0" parTransId="{C151A45C-9BA0-422C-A2B9-1F74B574A209}" sibTransId="{F70A44DD-9848-4E7D-AD77-195945DFA60E}"/>
    <dgm:cxn modelId="{14F47045-E6DC-4B67-9B8A-9F8D14BCAF65}" type="presOf" srcId="{30F87C97-AB2D-4ABA-9E5B-719606E72C38}" destId="{6D12F5DB-D1BE-4546-8048-CEB05FB34F28}" srcOrd="0" destOrd="0" presId="urn:microsoft.com/office/officeart/2005/8/layout/radial3"/>
    <dgm:cxn modelId="{D914B6AB-90A1-42AC-9D63-A8DE264A4FD1}" type="presOf" srcId="{4686BE8A-9FA6-4F0E-8797-4F37A1651351}" destId="{B650BB2A-CA33-44DC-9F1A-13462E7A715F}" srcOrd="0" destOrd="0" presId="urn:microsoft.com/office/officeart/2005/8/layout/radial3"/>
    <dgm:cxn modelId="{C0248A18-1DE0-436E-B851-82B2F16DE04E}" srcId="{B6DB41B4-E04B-45DF-B9A7-ACD197CDF071}" destId="{4686BE8A-9FA6-4F0E-8797-4F37A1651351}" srcOrd="0" destOrd="0" parTransId="{9E471285-DA7D-4114-9AE1-394D2A08FC6F}" sibTransId="{73846AB7-2C59-4AF1-9E14-FAB22DDBFFF6}"/>
    <dgm:cxn modelId="{0DBFBDAC-D322-4706-9D0F-446E717199B4}" srcId="{4686BE8A-9FA6-4F0E-8797-4F37A1651351}" destId="{2722DC53-0ED9-4744-8D57-137990A216B6}" srcOrd="7" destOrd="0" parTransId="{5B899A39-96EC-4D6B-9D31-DF56DE6536E5}" sibTransId="{58A50BE8-DEF5-469A-B006-62D0736DD6EA}"/>
    <dgm:cxn modelId="{D99099A2-B14A-4AEB-A709-3E314F3CF901}" srcId="{4686BE8A-9FA6-4F0E-8797-4F37A1651351}" destId="{9D05111D-A7F4-4850-A3F8-C156069786CD}" srcOrd="8" destOrd="0" parTransId="{29E788D1-D51B-4ABA-AE29-D8E37F3718B0}" sibTransId="{23224971-B148-443B-A274-26B715B12925}"/>
    <dgm:cxn modelId="{85ABDE44-1D10-4EDB-B802-C71930FF8035}" type="presOf" srcId="{2722DC53-0ED9-4744-8D57-137990A216B6}" destId="{C7E70F71-FA33-4A06-823F-0FA39109AF5C}" srcOrd="0" destOrd="0" presId="urn:microsoft.com/office/officeart/2005/8/layout/radial3"/>
    <dgm:cxn modelId="{FD0F8DBB-2A1C-440F-AFD5-6E21CB40B4C9}" srcId="{4686BE8A-9FA6-4F0E-8797-4F37A1651351}" destId="{FE8DC9AE-A7E4-4258-85BE-3AA656A10BAB}" srcOrd="4" destOrd="0" parTransId="{2C1061FE-232D-4A99-BC13-2975A7FE9BAB}" sibTransId="{6A404438-4E7C-41C9-A7BB-45D2AF5C1844}"/>
    <dgm:cxn modelId="{8D0DD369-3251-426D-BCC4-D56642F1F22B}" type="presOf" srcId="{FE8DC9AE-A7E4-4258-85BE-3AA656A10BAB}" destId="{FBF22EEA-7056-4C84-82F8-F81D8A096B54}" srcOrd="0" destOrd="0" presId="urn:microsoft.com/office/officeart/2005/8/layout/radial3"/>
    <dgm:cxn modelId="{298E9386-68CE-443B-A14D-B41D4A7B05F5}" srcId="{4686BE8A-9FA6-4F0E-8797-4F37A1651351}" destId="{034EA4F8-BE49-4FD5-8E1D-020646B4EDC9}" srcOrd="6" destOrd="0" parTransId="{BD009D90-0978-4CEF-AF4F-B6F0861BB383}" sibTransId="{558EC689-508A-42A4-B9A8-BAA27BEDA8EE}"/>
    <dgm:cxn modelId="{B5C1C4F3-7BA9-498F-B64D-7F6210B86749}" type="presOf" srcId="{B6DB41B4-E04B-45DF-B9A7-ACD197CDF071}" destId="{62C2D1C6-AA8D-42D8-AEBE-735C69BA4EE2}" srcOrd="0" destOrd="0" presId="urn:microsoft.com/office/officeart/2005/8/layout/radial3"/>
    <dgm:cxn modelId="{E6B17167-121B-41AE-9BC0-703DEE3C4BD1}" srcId="{4686BE8A-9FA6-4F0E-8797-4F37A1651351}" destId="{8731381A-ED6A-4F33-A844-BFF20AFB719B}" srcOrd="0" destOrd="0" parTransId="{E67DD2AA-78AF-49CD-B668-7A3F922D9697}" sibTransId="{062AC927-ECDC-4DA5-B230-FDF333F74A2D}"/>
    <dgm:cxn modelId="{E5CE224E-3F79-4B4E-8C0D-36DAA06ECF9C}" type="presOf" srcId="{498F1825-A465-450C-B742-EC273132BBC1}" destId="{D27674B9-FB1C-4206-A985-74082A91717B}" srcOrd="0" destOrd="0" presId="urn:microsoft.com/office/officeart/2005/8/layout/radial3"/>
    <dgm:cxn modelId="{0B5580D0-10B7-4B23-8AF9-D71A1F3E194A}" type="presOf" srcId="{034EA4F8-BE49-4FD5-8E1D-020646B4EDC9}" destId="{C7EDE1EA-ED9C-4E83-8626-461D44FA405C}" srcOrd="0" destOrd="0" presId="urn:microsoft.com/office/officeart/2005/8/layout/radial3"/>
    <dgm:cxn modelId="{21F30D52-335A-43CC-B033-C614BB32A2AA}" srcId="{4686BE8A-9FA6-4F0E-8797-4F37A1651351}" destId="{C5B38C37-DBE4-49F2-ABFD-44CA971B37B6}" srcOrd="3" destOrd="0" parTransId="{780448E4-BE44-41D5-A244-CF463EEFEE0F}" sibTransId="{632CDD91-36F3-4A79-B95F-7AF27F6E6FA0}"/>
    <dgm:cxn modelId="{D8B59E3A-CDD6-4CB4-88D9-C58DEBDAEA8E}" type="presOf" srcId="{9D05111D-A7F4-4850-A3F8-C156069786CD}" destId="{A0B3B7AD-5B67-4381-81F1-416C9A1C1D21}" srcOrd="0" destOrd="0" presId="urn:microsoft.com/office/officeart/2005/8/layout/radial3"/>
    <dgm:cxn modelId="{575B584B-8310-4DF2-A1E8-4754F969AD64}" srcId="{4686BE8A-9FA6-4F0E-8797-4F37A1651351}" destId="{32C3C6DC-6C5E-4531-8743-332F19F51C1F}" srcOrd="5" destOrd="0" parTransId="{EE58B106-904B-4007-9C46-65BA184705F6}" sibTransId="{CA21549F-5293-45B3-AC7F-979600CBDD06}"/>
    <dgm:cxn modelId="{38A676C2-3042-4CDE-B2D2-BF86B9D8768E}" type="presParOf" srcId="{62C2D1C6-AA8D-42D8-AEBE-735C69BA4EE2}" destId="{BB002877-EC06-4E2E-9905-59E4FD453E07}" srcOrd="0" destOrd="0" presId="urn:microsoft.com/office/officeart/2005/8/layout/radial3"/>
    <dgm:cxn modelId="{32F7071C-5A0F-4F59-BB28-D3A44C1C568B}" type="presParOf" srcId="{BB002877-EC06-4E2E-9905-59E4FD453E07}" destId="{B650BB2A-CA33-44DC-9F1A-13462E7A715F}" srcOrd="0" destOrd="0" presId="urn:microsoft.com/office/officeart/2005/8/layout/radial3"/>
    <dgm:cxn modelId="{23F6A48D-2360-4B64-9932-D534B04C90E9}" type="presParOf" srcId="{BB002877-EC06-4E2E-9905-59E4FD453E07}" destId="{52A78A34-9A5C-491F-A271-6F3995FD3287}" srcOrd="1" destOrd="0" presId="urn:microsoft.com/office/officeart/2005/8/layout/radial3"/>
    <dgm:cxn modelId="{80BCC9C0-C60B-40D3-A704-A85E916C2871}" type="presParOf" srcId="{BB002877-EC06-4E2E-9905-59E4FD453E07}" destId="{6D12F5DB-D1BE-4546-8048-CEB05FB34F28}" srcOrd="2" destOrd="0" presId="urn:microsoft.com/office/officeart/2005/8/layout/radial3"/>
    <dgm:cxn modelId="{3B841DAF-B25F-45E0-9C72-35059344D611}" type="presParOf" srcId="{BB002877-EC06-4E2E-9905-59E4FD453E07}" destId="{D27674B9-FB1C-4206-A985-74082A91717B}" srcOrd="3" destOrd="0" presId="urn:microsoft.com/office/officeart/2005/8/layout/radial3"/>
    <dgm:cxn modelId="{06870410-E832-4931-9696-32E6A32A7BA8}" type="presParOf" srcId="{BB002877-EC06-4E2E-9905-59E4FD453E07}" destId="{07760241-D0B2-49B1-BBB9-B7F4AF3881C3}" srcOrd="4" destOrd="0" presId="urn:microsoft.com/office/officeart/2005/8/layout/radial3"/>
    <dgm:cxn modelId="{A46B6587-9DAF-48C0-B152-0CFBBEBFB20A}" type="presParOf" srcId="{BB002877-EC06-4E2E-9905-59E4FD453E07}" destId="{FBF22EEA-7056-4C84-82F8-F81D8A096B54}" srcOrd="5" destOrd="0" presId="urn:microsoft.com/office/officeart/2005/8/layout/radial3"/>
    <dgm:cxn modelId="{E4627485-F5BD-4775-8805-6A0ACC5D7376}" type="presParOf" srcId="{BB002877-EC06-4E2E-9905-59E4FD453E07}" destId="{A3727715-5424-4A58-A344-2A23D02DCB83}" srcOrd="6" destOrd="0" presId="urn:microsoft.com/office/officeart/2005/8/layout/radial3"/>
    <dgm:cxn modelId="{0F350E81-375A-48FC-A67B-418C345D4AA5}" type="presParOf" srcId="{BB002877-EC06-4E2E-9905-59E4FD453E07}" destId="{C7EDE1EA-ED9C-4E83-8626-461D44FA405C}" srcOrd="7" destOrd="0" presId="urn:microsoft.com/office/officeart/2005/8/layout/radial3"/>
    <dgm:cxn modelId="{FEDF676F-893B-4515-9140-59CDD1A533B1}" type="presParOf" srcId="{BB002877-EC06-4E2E-9905-59E4FD453E07}" destId="{C7E70F71-FA33-4A06-823F-0FA39109AF5C}" srcOrd="8" destOrd="0" presId="urn:microsoft.com/office/officeart/2005/8/layout/radial3"/>
    <dgm:cxn modelId="{E9BE91C8-8DD0-49A1-99F1-AB5683DE1DCF}" type="presParOf" srcId="{BB002877-EC06-4E2E-9905-59E4FD453E07}" destId="{A0B3B7AD-5B67-4381-81F1-416C9A1C1D21}" srcOrd="9" destOrd="0" presId="urn:microsoft.com/office/officeart/2005/8/layout/radial3"/>
  </dgm:cxnLst>
  <dgm:bg>
    <a:solidFill>
      <a:srgbClr val="E7F4FF">
        <a:alpha val="89804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DB41B4-E04B-45DF-B9A7-ACD197CDF071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</dgm:pt>
    <dgm:pt modelId="{8731381A-ED6A-4F33-A844-BFF20AFB719B}">
      <dgm:prSet phldrT="[Szöveg]" custT="1"/>
      <dgm:spPr/>
      <dgm:t>
        <a:bodyPr/>
        <a:lstStyle/>
        <a:p>
          <a:r>
            <a:rPr lang="hu-HU" sz="1400" dirty="0" smtClean="0"/>
            <a:t>Képzések</a:t>
          </a:r>
          <a:endParaRPr lang="hu-HU" sz="1400" dirty="0"/>
        </a:p>
      </dgm:t>
    </dgm:pt>
    <dgm:pt modelId="{E67DD2AA-78AF-49CD-B668-7A3F922D9697}" type="parTrans" cxnId="{E6B17167-121B-41AE-9BC0-703DEE3C4BD1}">
      <dgm:prSet/>
      <dgm:spPr/>
      <dgm:t>
        <a:bodyPr/>
        <a:lstStyle/>
        <a:p>
          <a:endParaRPr lang="hu-HU" sz="1600"/>
        </a:p>
      </dgm:t>
    </dgm:pt>
    <dgm:pt modelId="{062AC927-ECDC-4DA5-B230-FDF333F74A2D}" type="sibTrans" cxnId="{E6B17167-121B-41AE-9BC0-703DEE3C4BD1}">
      <dgm:prSet/>
      <dgm:spPr/>
      <dgm:t>
        <a:bodyPr/>
        <a:lstStyle/>
        <a:p>
          <a:endParaRPr lang="hu-HU" sz="1600"/>
        </a:p>
      </dgm:t>
    </dgm:pt>
    <dgm:pt modelId="{30F87C97-AB2D-4ABA-9E5B-719606E72C38}">
      <dgm:prSet phldrT="[Szöveg]" custT="1"/>
      <dgm:spPr/>
      <dgm:t>
        <a:bodyPr/>
        <a:lstStyle/>
        <a:p>
          <a:r>
            <a:rPr lang="hu-HU" sz="1400" dirty="0" smtClean="0"/>
            <a:t>Szakmai tanácsok</a:t>
          </a:r>
          <a:endParaRPr lang="hu-HU" sz="1400" dirty="0"/>
        </a:p>
      </dgm:t>
    </dgm:pt>
    <dgm:pt modelId="{C81E9177-5B73-4BBA-BE34-107F8DE8E881}" type="parTrans" cxnId="{CAD148E3-BEE4-4A03-BF4A-1836F641A6D7}">
      <dgm:prSet/>
      <dgm:spPr/>
      <dgm:t>
        <a:bodyPr/>
        <a:lstStyle/>
        <a:p>
          <a:endParaRPr lang="hu-HU" sz="1600"/>
        </a:p>
      </dgm:t>
    </dgm:pt>
    <dgm:pt modelId="{742395C5-A007-46B8-82C2-9D5208824360}" type="sibTrans" cxnId="{CAD148E3-BEE4-4A03-BF4A-1836F641A6D7}">
      <dgm:prSet/>
      <dgm:spPr/>
      <dgm:t>
        <a:bodyPr/>
        <a:lstStyle/>
        <a:p>
          <a:endParaRPr lang="hu-HU" sz="1600"/>
        </a:p>
      </dgm:t>
    </dgm:pt>
    <dgm:pt modelId="{498F1825-A465-450C-B742-EC273132BBC1}">
      <dgm:prSet phldrT="[Szöveg]" custT="1"/>
      <dgm:spPr/>
      <dgm:t>
        <a:bodyPr/>
        <a:lstStyle/>
        <a:p>
          <a:r>
            <a:rPr lang="hu-HU" sz="1400" dirty="0" smtClean="0"/>
            <a:t>Ellenőrzés-fejlesztés</a:t>
          </a:r>
          <a:endParaRPr lang="hu-HU" sz="1400" dirty="0"/>
        </a:p>
      </dgm:t>
    </dgm:pt>
    <dgm:pt modelId="{C151A45C-9BA0-422C-A2B9-1F74B574A209}" type="parTrans" cxnId="{AC0FAF5A-0520-4FD5-BE73-DAE49DBBDDDE}">
      <dgm:prSet/>
      <dgm:spPr/>
      <dgm:t>
        <a:bodyPr/>
        <a:lstStyle/>
        <a:p>
          <a:endParaRPr lang="hu-HU" sz="1600"/>
        </a:p>
      </dgm:t>
    </dgm:pt>
    <dgm:pt modelId="{F70A44DD-9848-4E7D-AD77-195945DFA60E}" type="sibTrans" cxnId="{AC0FAF5A-0520-4FD5-BE73-DAE49DBBDDDE}">
      <dgm:prSet/>
      <dgm:spPr/>
      <dgm:t>
        <a:bodyPr/>
        <a:lstStyle/>
        <a:p>
          <a:endParaRPr lang="hu-HU" sz="1600"/>
        </a:p>
      </dgm:t>
    </dgm:pt>
    <dgm:pt modelId="{C5B38C37-DBE4-49F2-ABFD-44CA971B37B6}">
      <dgm:prSet phldrT="[Szöveg]" custT="1"/>
      <dgm:spPr/>
      <dgm:t>
        <a:bodyPr/>
        <a:lstStyle/>
        <a:p>
          <a:r>
            <a:rPr lang="hu-HU" sz="1400" dirty="0" smtClean="0"/>
            <a:t>Központi szociális </a:t>
          </a:r>
          <a:r>
            <a:rPr lang="hu-HU" sz="1400" dirty="0" err="1" smtClean="0"/>
            <a:t>nyilvántar-tások</a:t>
          </a:r>
          <a:endParaRPr lang="hu-HU" sz="1400" dirty="0"/>
        </a:p>
      </dgm:t>
    </dgm:pt>
    <dgm:pt modelId="{780448E4-BE44-41D5-A244-CF463EEFEE0F}" type="parTrans" cxnId="{21F30D52-335A-43CC-B033-C614BB32A2AA}">
      <dgm:prSet/>
      <dgm:spPr/>
      <dgm:t>
        <a:bodyPr/>
        <a:lstStyle/>
        <a:p>
          <a:endParaRPr lang="hu-HU" sz="1600"/>
        </a:p>
      </dgm:t>
    </dgm:pt>
    <dgm:pt modelId="{632CDD91-36F3-4A79-B95F-7AF27F6E6FA0}" type="sibTrans" cxnId="{21F30D52-335A-43CC-B033-C614BB32A2AA}">
      <dgm:prSet/>
      <dgm:spPr/>
      <dgm:t>
        <a:bodyPr/>
        <a:lstStyle/>
        <a:p>
          <a:endParaRPr lang="hu-HU" sz="1600"/>
        </a:p>
      </dgm:t>
    </dgm:pt>
    <dgm:pt modelId="{FE8DC9AE-A7E4-4258-85BE-3AA656A10BAB}">
      <dgm:prSet phldrT="[Szöveg]" custT="1"/>
      <dgm:spPr/>
      <dgm:t>
        <a:bodyPr/>
        <a:lstStyle/>
        <a:p>
          <a:r>
            <a:rPr lang="hu-HU" sz="1400" dirty="0" smtClean="0"/>
            <a:t>Szociális Ágazati Portál</a:t>
          </a:r>
          <a:endParaRPr lang="hu-HU" sz="1400" dirty="0"/>
        </a:p>
      </dgm:t>
    </dgm:pt>
    <dgm:pt modelId="{2C1061FE-232D-4A99-BC13-2975A7FE9BAB}" type="parTrans" cxnId="{FD0F8DBB-2A1C-440F-AFD5-6E21CB40B4C9}">
      <dgm:prSet/>
      <dgm:spPr/>
      <dgm:t>
        <a:bodyPr/>
        <a:lstStyle/>
        <a:p>
          <a:endParaRPr lang="hu-HU" sz="1600"/>
        </a:p>
      </dgm:t>
    </dgm:pt>
    <dgm:pt modelId="{6A404438-4E7C-41C9-A7BB-45D2AF5C1844}" type="sibTrans" cxnId="{FD0F8DBB-2A1C-440F-AFD5-6E21CB40B4C9}">
      <dgm:prSet/>
      <dgm:spPr/>
      <dgm:t>
        <a:bodyPr/>
        <a:lstStyle/>
        <a:p>
          <a:endParaRPr lang="hu-HU" sz="1600"/>
        </a:p>
      </dgm:t>
    </dgm:pt>
    <dgm:pt modelId="{32C3C6DC-6C5E-4531-8743-332F19F51C1F}">
      <dgm:prSet phldrT="[Szöveg]" custT="1"/>
      <dgm:spPr/>
      <dgm:t>
        <a:bodyPr/>
        <a:lstStyle/>
        <a:p>
          <a:r>
            <a:rPr lang="hu-HU" sz="1400" dirty="0" smtClean="0"/>
            <a:t>Szakpolitikai döntések támogatása</a:t>
          </a:r>
          <a:endParaRPr lang="hu-HU" sz="1400" dirty="0"/>
        </a:p>
      </dgm:t>
    </dgm:pt>
    <dgm:pt modelId="{EE58B106-904B-4007-9C46-65BA184705F6}" type="parTrans" cxnId="{575B584B-8310-4DF2-A1E8-4754F969AD64}">
      <dgm:prSet/>
      <dgm:spPr/>
      <dgm:t>
        <a:bodyPr/>
        <a:lstStyle/>
        <a:p>
          <a:endParaRPr lang="hu-HU" sz="1600"/>
        </a:p>
      </dgm:t>
    </dgm:pt>
    <dgm:pt modelId="{CA21549F-5293-45B3-AC7F-979600CBDD06}" type="sibTrans" cxnId="{575B584B-8310-4DF2-A1E8-4754F969AD64}">
      <dgm:prSet/>
      <dgm:spPr/>
      <dgm:t>
        <a:bodyPr/>
        <a:lstStyle/>
        <a:p>
          <a:endParaRPr lang="hu-HU" sz="1600"/>
        </a:p>
      </dgm:t>
    </dgm:pt>
    <dgm:pt modelId="{034EA4F8-BE49-4FD5-8E1D-020646B4EDC9}">
      <dgm:prSet phldrT="[Szöveg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hu-HU" sz="1400" dirty="0" smtClean="0"/>
            <a:t>Kutatások-elemzések</a:t>
          </a:r>
          <a:endParaRPr lang="hu-HU" sz="1400" dirty="0"/>
        </a:p>
      </dgm:t>
    </dgm:pt>
    <dgm:pt modelId="{BD009D90-0978-4CEF-AF4F-B6F0861BB383}" type="parTrans" cxnId="{298E9386-68CE-443B-A14D-B41D4A7B05F5}">
      <dgm:prSet/>
      <dgm:spPr/>
      <dgm:t>
        <a:bodyPr/>
        <a:lstStyle/>
        <a:p>
          <a:endParaRPr lang="hu-HU" sz="1600"/>
        </a:p>
      </dgm:t>
    </dgm:pt>
    <dgm:pt modelId="{558EC689-508A-42A4-B9A8-BAA27BEDA8EE}" type="sibTrans" cxnId="{298E9386-68CE-443B-A14D-B41D4A7B05F5}">
      <dgm:prSet/>
      <dgm:spPr/>
      <dgm:t>
        <a:bodyPr/>
        <a:lstStyle/>
        <a:p>
          <a:endParaRPr lang="hu-HU" sz="1600"/>
        </a:p>
      </dgm:t>
    </dgm:pt>
    <dgm:pt modelId="{2722DC53-0ED9-4744-8D57-137990A216B6}">
      <dgm:prSet phldrT="[Szöveg]" custT="1"/>
      <dgm:spPr/>
      <dgm:t>
        <a:bodyPr/>
        <a:lstStyle/>
        <a:p>
          <a:r>
            <a:rPr lang="hu-HU" sz="1400" dirty="0" smtClean="0"/>
            <a:t>Projektek</a:t>
          </a:r>
          <a:endParaRPr lang="hu-HU" sz="1400" dirty="0"/>
        </a:p>
      </dgm:t>
    </dgm:pt>
    <dgm:pt modelId="{5B899A39-96EC-4D6B-9D31-DF56DE6536E5}" type="parTrans" cxnId="{0DBFBDAC-D322-4706-9D0F-446E717199B4}">
      <dgm:prSet/>
      <dgm:spPr/>
      <dgm:t>
        <a:bodyPr/>
        <a:lstStyle/>
        <a:p>
          <a:endParaRPr lang="hu-HU"/>
        </a:p>
      </dgm:t>
    </dgm:pt>
    <dgm:pt modelId="{58A50BE8-DEF5-469A-B006-62D0736DD6EA}" type="sibTrans" cxnId="{0DBFBDAC-D322-4706-9D0F-446E717199B4}">
      <dgm:prSet/>
      <dgm:spPr/>
      <dgm:t>
        <a:bodyPr/>
        <a:lstStyle/>
        <a:p>
          <a:endParaRPr lang="hu-HU"/>
        </a:p>
      </dgm:t>
    </dgm:pt>
    <dgm:pt modelId="{4686BE8A-9FA6-4F0E-8797-4F37A1651351}">
      <dgm:prSet phldrT="[Szöveg]" custT="1"/>
      <dgm:spPr/>
      <dgm:t>
        <a:bodyPr/>
        <a:lstStyle/>
        <a:p>
          <a:r>
            <a:rPr lang="hu-HU" sz="1600" b="1" dirty="0" smtClean="0"/>
            <a:t>NRSZH</a:t>
          </a:r>
          <a:endParaRPr lang="hu-HU" sz="1600" b="1" dirty="0"/>
        </a:p>
      </dgm:t>
    </dgm:pt>
    <dgm:pt modelId="{73846AB7-2C59-4AF1-9E14-FAB22DDBFFF6}" type="sibTrans" cxnId="{C0248A18-1DE0-436E-B851-82B2F16DE04E}">
      <dgm:prSet/>
      <dgm:spPr/>
      <dgm:t>
        <a:bodyPr/>
        <a:lstStyle/>
        <a:p>
          <a:endParaRPr lang="hu-HU" sz="1600"/>
        </a:p>
      </dgm:t>
    </dgm:pt>
    <dgm:pt modelId="{9E471285-DA7D-4114-9AE1-394D2A08FC6F}" type="parTrans" cxnId="{C0248A18-1DE0-436E-B851-82B2F16DE04E}">
      <dgm:prSet/>
      <dgm:spPr/>
      <dgm:t>
        <a:bodyPr/>
        <a:lstStyle/>
        <a:p>
          <a:endParaRPr lang="hu-HU" sz="1600"/>
        </a:p>
      </dgm:t>
    </dgm:pt>
    <dgm:pt modelId="{9D05111D-A7F4-4850-A3F8-C156069786CD}">
      <dgm:prSet phldrT="[Szöveg]" custT="1"/>
      <dgm:spPr/>
      <dgm:t>
        <a:bodyPr/>
        <a:lstStyle/>
        <a:p>
          <a:r>
            <a:rPr lang="hu-HU" sz="1400" dirty="0" err="1" smtClean="0"/>
            <a:t>Szakmafej-lesztés</a:t>
          </a:r>
          <a:r>
            <a:rPr lang="hu-HU" sz="1400" dirty="0" smtClean="0"/>
            <a:t> – módszertan</a:t>
          </a:r>
          <a:endParaRPr lang="hu-HU" sz="1400" dirty="0"/>
        </a:p>
      </dgm:t>
    </dgm:pt>
    <dgm:pt modelId="{29E788D1-D51B-4ABA-AE29-D8E37F3718B0}" type="parTrans" cxnId="{D99099A2-B14A-4AEB-A709-3E314F3CF901}">
      <dgm:prSet/>
      <dgm:spPr/>
      <dgm:t>
        <a:bodyPr/>
        <a:lstStyle/>
        <a:p>
          <a:endParaRPr lang="hu-HU"/>
        </a:p>
      </dgm:t>
    </dgm:pt>
    <dgm:pt modelId="{23224971-B148-443B-A274-26B715B12925}" type="sibTrans" cxnId="{D99099A2-B14A-4AEB-A709-3E314F3CF901}">
      <dgm:prSet/>
      <dgm:spPr/>
      <dgm:t>
        <a:bodyPr/>
        <a:lstStyle/>
        <a:p>
          <a:endParaRPr lang="hu-HU"/>
        </a:p>
      </dgm:t>
    </dgm:pt>
    <dgm:pt modelId="{62C2D1C6-AA8D-42D8-AEBE-735C69BA4EE2}" type="pres">
      <dgm:prSet presAssocID="{B6DB41B4-E04B-45DF-B9A7-ACD197CDF071}" presName="composite" presStyleCnt="0">
        <dgm:presLayoutVars>
          <dgm:chMax val="1"/>
          <dgm:dir/>
          <dgm:resizeHandles val="exact"/>
        </dgm:presLayoutVars>
      </dgm:prSet>
      <dgm:spPr/>
    </dgm:pt>
    <dgm:pt modelId="{BB002877-EC06-4E2E-9905-59E4FD453E07}" type="pres">
      <dgm:prSet presAssocID="{B6DB41B4-E04B-45DF-B9A7-ACD197CDF071}" presName="radial" presStyleCnt="0">
        <dgm:presLayoutVars>
          <dgm:animLvl val="ctr"/>
        </dgm:presLayoutVars>
      </dgm:prSet>
      <dgm:spPr/>
    </dgm:pt>
    <dgm:pt modelId="{B650BB2A-CA33-44DC-9F1A-13462E7A715F}" type="pres">
      <dgm:prSet presAssocID="{4686BE8A-9FA6-4F0E-8797-4F37A1651351}" presName="centerShape" presStyleLbl="vennNode1" presStyleIdx="0" presStyleCnt="10" custScaleX="41644" custScaleY="37859"/>
      <dgm:spPr>
        <a:prstGeom prst="star32">
          <a:avLst/>
        </a:prstGeom>
      </dgm:spPr>
      <dgm:t>
        <a:bodyPr/>
        <a:lstStyle/>
        <a:p>
          <a:endParaRPr lang="hu-HU"/>
        </a:p>
      </dgm:t>
    </dgm:pt>
    <dgm:pt modelId="{52A78A34-9A5C-491F-A271-6F3995FD3287}" type="pres">
      <dgm:prSet presAssocID="{8731381A-ED6A-4F33-A844-BFF20AFB719B}" presName="node" presStyleLbl="vennNode1" presStyleIdx="1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6D12F5DB-D1BE-4546-8048-CEB05FB34F28}" type="pres">
      <dgm:prSet presAssocID="{30F87C97-AB2D-4ABA-9E5B-719606E72C38}" presName="node" presStyleLbl="vennNode1" presStyleIdx="2" presStyleCnt="10" custRadScaleRad="98725" custRadScaleInc="319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D27674B9-FB1C-4206-A985-74082A91717B}" type="pres">
      <dgm:prSet presAssocID="{498F1825-A465-450C-B742-EC273132BBC1}" presName="node" presStyleLbl="vennNode1" presStyleIdx="3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07760241-D0B2-49B1-BBB9-B7F4AF3881C3}" type="pres">
      <dgm:prSet presAssocID="{C5B38C37-DBE4-49F2-ABFD-44CA971B37B6}" presName="node" presStyleLbl="vennNode1" presStyleIdx="4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FBF22EEA-7056-4C84-82F8-F81D8A096B54}" type="pres">
      <dgm:prSet presAssocID="{FE8DC9AE-A7E4-4258-85BE-3AA656A10BAB}" presName="node" presStyleLbl="vennNode1" presStyleIdx="5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3727715-5424-4A58-A344-2A23D02DCB83}" type="pres">
      <dgm:prSet presAssocID="{32C3C6DC-6C5E-4531-8743-332F19F51C1F}" presName="node" presStyleLbl="vennNode1" presStyleIdx="6" presStyleCnt="10" custScaleX="111643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DE1EA-ED9C-4E83-8626-461D44FA405C}" type="pres">
      <dgm:prSet presAssocID="{034EA4F8-BE49-4FD5-8E1D-020646B4EDC9}" presName="node" presStyleLbl="vennNode1" presStyleIdx="7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C7E70F71-FA33-4A06-823F-0FA39109AF5C}" type="pres">
      <dgm:prSet presAssocID="{2722DC53-0ED9-4744-8D57-137990A216B6}" presName="node" presStyleLbl="vennNode1" presStyleIdx="8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  <dgm:pt modelId="{A0B3B7AD-5B67-4381-81F1-416C9A1C1D21}" type="pres">
      <dgm:prSet presAssocID="{9D05111D-A7F4-4850-A3F8-C156069786CD}" presName="node" presStyleLbl="vennNode1" presStyleIdx="9" presStyleCnt="10">
        <dgm:presLayoutVars>
          <dgm:bulletEnabled val="1"/>
        </dgm:presLayoutVars>
      </dgm:prSet>
      <dgm:spPr>
        <a:prstGeom prst="star16">
          <a:avLst/>
        </a:prstGeom>
      </dgm:spPr>
      <dgm:t>
        <a:bodyPr/>
        <a:lstStyle/>
        <a:p>
          <a:endParaRPr lang="hu-HU"/>
        </a:p>
      </dgm:t>
    </dgm:pt>
  </dgm:ptLst>
  <dgm:cxnLst>
    <dgm:cxn modelId="{1732FB0D-1817-431E-B27D-B8489F35C3F3}" type="presOf" srcId="{4686BE8A-9FA6-4F0E-8797-4F37A1651351}" destId="{B650BB2A-CA33-44DC-9F1A-13462E7A715F}" srcOrd="0" destOrd="0" presId="urn:microsoft.com/office/officeart/2005/8/layout/radial3"/>
    <dgm:cxn modelId="{483DA4E6-07F3-4547-BA55-B14C779A20A1}" type="presOf" srcId="{32C3C6DC-6C5E-4531-8743-332F19F51C1F}" destId="{A3727715-5424-4A58-A344-2A23D02DCB83}" srcOrd="0" destOrd="0" presId="urn:microsoft.com/office/officeart/2005/8/layout/radial3"/>
    <dgm:cxn modelId="{FD0F8DBB-2A1C-440F-AFD5-6E21CB40B4C9}" srcId="{4686BE8A-9FA6-4F0E-8797-4F37A1651351}" destId="{FE8DC9AE-A7E4-4258-85BE-3AA656A10BAB}" srcOrd="4" destOrd="0" parTransId="{2C1061FE-232D-4A99-BC13-2975A7FE9BAB}" sibTransId="{6A404438-4E7C-41C9-A7BB-45D2AF5C1844}"/>
    <dgm:cxn modelId="{AEA083FF-E95F-4745-9C28-5486AE034EF8}" type="presOf" srcId="{B6DB41B4-E04B-45DF-B9A7-ACD197CDF071}" destId="{62C2D1C6-AA8D-42D8-AEBE-735C69BA4EE2}" srcOrd="0" destOrd="0" presId="urn:microsoft.com/office/officeart/2005/8/layout/radial3"/>
    <dgm:cxn modelId="{AC0FAF5A-0520-4FD5-BE73-DAE49DBBDDDE}" srcId="{4686BE8A-9FA6-4F0E-8797-4F37A1651351}" destId="{498F1825-A465-450C-B742-EC273132BBC1}" srcOrd="2" destOrd="0" parTransId="{C151A45C-9BA0-422C-A2B9-1F74B574A209}" sibTransId="{F70A44DD-9848-4E7D-AD77-195945DFA60E}"/>
    <dgm:cxn modelId="{D016E8A4-2AFE-43B6-A80A-CEAF304BA017}" type="presOf" srcId="{FE8DC9AE-A7E4-4258-85BE-3AA656A10BAB}" destId="{FBF22EEA-7056-4C84-82F8-F81D8A096B54}" srcOrd="0" destOrd="0" presId="urn:microsoft.com/office/officeart/2005/8/layout/radial3"/>
    <dgm:cxn modelId="{C925D3B5-10EB-4B7D-97D5-2F34CB663E2A}" type="presOf" srcId="{034EA4F8-BE49-4FD5-8E1D-020646B4EDC9}" destId="{C7EDE1EA-ED9C-4E83-8626-461D44FA405C}" srcOrd="0" destOrd="0" presId="urn:microsoft.com/office/officeart/2005/8/layout/radial3"/>
    <dgm:cxn modelId="{3FF068F5-BA31-4932-866F-5EF0F646AB8B}" type="presOf" srcId="{8731381A-ED6A-4F33-A844-BFF20AFB719B}" destId="{52A78A34-9A5C-491F-A271-6F3995FD3287}" srcOrd="0" destOrd="0" presId="urn:microsoft.com/office/officeart/2005/8/layout/radial3"/>
    <dgm:cxn modelId="{19664275-9E40-4AF5-A924-FA372E2E56CC}" type="presOf" srcId="{30F87C97-AB2D-4ABA-9E5B-719606E72C38}" destId="{6D12F5DB-D1BE-4546-8048-CEB05FB34F28}" srcOrd="0" destOrd="0" presId="urn:microsoft.com/office/officeart/2005/8/layout/radial3"/>
    <dgm:cxn modelId="{0DBFBDAC-D322-4706-9D0F-446E717199B4}" srcId="{4686BE8A-9FA6-4F0E-8797-4F37A1651351}" destId="{2722DC53-0ED9-4744-8D57-137990A216B6}" srcOrd="7" destOrd="0" parTransId="{5B899A39-96EC-4D6B-9D31-DF56DE6536E5}" sibTransId="{58A50BE8-DEF5-469A-B006-62D0736DD6EA}"/>
    <dgm:cxn modelId="{1B591F24-22E4-4254-BECA-3C3E050F0B21}" type="presOf" srcId="{C5B38C37-DBE4-49F2-ABFD-44CA971B37B6}" destId="{07760241-D0B2-49B1-BBB9-B7F4AF3881C3}" srcOrd="0" destOrd="0" presId="urn:microsoft.com/office/officeart/2005/8/layout/radial3"/>
    <dgm:cxn modelId="{D99099A2-B14A-4AEB-A709-3E314F3CF901}" srcId="{4686BE8A-9FA6-4F0E-8797-4F37A1651351}" destId="{9D05111D-A7F4-4850-A3F8-C156069786CD}" srcOrd="8" destOrd="0" parTransId="{29E788D1-D51B-4ABA-AE29-D8E37F3718B0}" sibTransId="{23224971-B148-443B-A274-26B715B12925}"/>
    <dgm:cxn modelId="{C0248A18-1DE0-436E-B851-82B2F16DE04E}" srcId="{B6DB41B4-E04B-45DF-B9A7-ACD197CDF071}" destId="{4686BE8A-9FA6-4F0E-8797-4F37A1651351}" srcOrd="0" destOrd="0" parTransId="{9E471285-DA7D-4114-9AE1-394D2A08FC6F}" sibTransId="{73846AB7-2C59-4AF1-9E14-FAB22DDBFFF6}"/>
    <dgm:cxn modelId="{21F30D52-335A-43CC-B033-C614BB32A2AA}" srcId="{4686BE8A-9FA6-4F0E-8797-4F37A1651351}" destId="{C5B38C37-DBE4-49F2-ABFD-44CA971B37B6}" srcOrd="3" destOrd="0" parTransId="{780448E4-BE44-41D5-A244-CF463EEFEE0F}" sibTransId="{632CDD91-36F3-4A79-B95F-7AF27F6E6FA0}"/>
    <dgm:cxn modelId="{CAD148E3-BEE4-4A03-BF4A-1836F641A6D7}" srcId="{4686BE8A-9FA6-4F0E-8797-4F37A1651351}" destId="{30F87C97-AB2D-4ABA-9E5B-719606E72C38}" srcOrd="1" destOrd="0" parTransId="{C81E9177-5B73-4BBA-BE34-107F8DE8E881}" sibTransId="{742395C5-A007-46B8-82C2-9D5208824360}"/>
    <dgm:cxn modelId="{E6B17167-121B-41AE-9BC0-703DEE3C4BD1}" srcId="{4686BE8A-9FA6-4F0E-8797-4F37A1651351}" destId="{8731381A-ED6A-4F33-A844-BFF20AFB719B}" srcOrd="0" destOrd="0" parTransId="{E67DD2AA-78AF-49CD-B668-7A3F922D9697}" sibTransId="{062AC927-ECDC-4DA5-B230-FDF333F74A2D}"/>
    <dgm:cxn modelId="{298E9386-68CE-443B-A14D-B41D4A7B05F5}" srcId="{4686BE8A-9FA6-4F0E-8797-4F37A1651351}" destId="{034EA4F8-BE49-4FD5-8E1D-020646B4EDC9}" srcOrd="6" destOrd="0" parTransId="{BD009D90-0978-4CEF-AF4F-B6F0861BB383}" sibTransId="{558EC689-508A-42A4-B9A8-BAA27BEDA8EE}"/>
    <dgm:cxn modelId="{F51DA89B-490D-4CD3-898C-13D8C3B38DE2}" type="presOf" srcId="{9D05111D-A7F4-4850-A3F8-C156069786CD}" destId="{A0B3B7AD-5B67-4381-81F1-416C9A1C1D21}" srcOrd="0" destOrd="0" presId="urn:microsoft.com/office/officeart/2005/8/layout/radial3"/>
    <dgm:cxn modelId="{55B972FA-163B-4DA9-BF7C-EC822E744F13}" type="presOf" srcId="{498F1825-A465-450C-B742-EC273132BBC1}" destId="{D27674B9-FB1C-4206-A985-74082A91717B}" srcOrd="0" destOrd="0" presId="urn:microsoft.com/office/officeart/2005/8/layout/radial3"/>
    <dgm:cxn modelId="{575B584B-8310-4DF2-A1E8-4754F969AD64}" srcId="{4686BE8A-9FA6-4F0E-8797-4F37A1651351}" destId="{32C3C6DC-6C5E-4531-8743-332F19F51C1F}" srcOrd="5" destOrd="0" parTransId="{EE58B106-904B-4007-9C46-65BA184705F6}" sibTransId="{CA21549F-5293-45B3-AC7F-979600CBDD06}"/>
    <dgm:cxn modelId="{1B6DF332-4C7A-4936-8C4F-BCD811A6437E}" type="presOf" srcId="{2722DC53-0ED9-4744-8D57-137990A216B6}" destId="{C7E70F71-FA33-4A06-823F-0FA39109AF5C}" srcOrd="0" destOrd="0" presId="urn:microsoft.com/office/officeart/2005/8/layout/radial3"/>
    <dgm:cxn modelId="{0747ABBE-F968-426C-BB01-8A4A5945B7FE}" type="presParOf" srcId="{62C2D1C6-AA8D-42D8-AEBE-735C69BA4EE2}" destId="{BB002877-EC06-4E2E-9905-59E4FD453E07}" srcOrd="0" destOrd="0" presId="urn:microsoft.com/office/officeart/2005/8/layout/radial3"/>
    <dgm:cxn modelId="{6DE69437-627E-4EC3-99CD-AE341805B88C}" type="presParOf" srcId="{BB002877-EC06-4E2E-9905-59E4FD453E07}" destId="{B650BB2A-CA33-44DC-9F1A-13462E7A715F}" srcOrd="0" destOrd="0" presId="urn:microsoft.com/office/officeart/2005/8/layout/radial3"/>
    <dgm:cxn modelId="{4DA9EA18-F862-4625-9F5A-8380899C09CA}" type="presParOf" srcId="{BB002877-EC06-4E2E-9905-59E4FD453E07}" destId="{52A78A34-9A5C-491F-A271-6F3995FD3287}" srcOrd="1" destOrd="0" presId="urn:microsoft.com/office/officeart/2005/8/layout/radial3"/>
    <dgm:cxn modelId="{A4BF0483-5683-4080-B3D0-3AD842BC9FBA}" type="presParOf" srcId="{BB002877-EC06-4E2E-9905-59E4FD453E07}" destId="{6D12F5DB-D1BE-4546-8048-CEB05FB34F28}" srcOrd="2" destOrd="0" presId="urn:microsoft.com/office/officeart/2005/8/layout/radial3"/>
    <dgm:cxn modelId="{EAA292F0-8577-41F5-B2A0-4E0EAC2C6E52}" type="presParOf" srcId="{BB002877-EC06-4E2E-9905-59E4FD453E07}" destId="{D27674B9-FB1C-4206-A985-74082A91717B}" srcOrd="3" destOrd="0" presId="urn:microsoft.com/office/officeart/2005/8/layout/radial3"/>
    <dgm:cxn modelId="{25A46AED-0C7D-434A-9A7D-6E6CD602B192}" type="presParOf" srcId="{BB002877-EC06-4E2E-9905-59E4FD453E07}" destId="{07760241-D0B2-49B1-BBB9-B7F4AF3881C3}" srcOrd="4" destOrd="0" presId="urn:microsoft.com/office/officeart/2005/8/layout/radial3"/>
    <dgm:cxn modelId="{046FD45C-DC73-4766-A5C7-97D0135A8474}" type="presParOf" srcId="{BB002877-EC06-4E2E-9905-59E4FD453E07}" destId="{FBF22EEA-7056-4C84-82F8-F81D8A096B54}" srcOrd="5" destOrd="0" presId="urn:microsoft.com/office/officeart/2005/8/layout/radial3"/>
    <dgm:cxn modelId="{5CB6F3F9-27F6-4C6D-84F6-5F6B2872EBF5}" type="presParOf" srcId="{BB002877-EC06-4E2E-9905-59E4FD453E07}" destId="{A3727715-5424-4A58-A344-2A23D02DCB83}" srcOrd="6" destOrd="0" presId="urn:microsoft.com/office/officeart/2005/8/layout/radial3"/>
    <dgm:cxn modelId="{92B22E79-8BB9-4A02-B644-32770B9D5ABD}" type="presParOf" srcId="{BB002877-EC06-4E2E-9905-59E4FD453E07}" destId="{C7EDE1EA-ED9C-4E83-8626-461D44FA405C}" srcOrd="7" destOrd="0" presId="urn:microsoft.com/office/officeart/2005/8/layout/radial3"/>
    <dgm:cxn modelId="{8B3EF00A-A663-4B42-81C9-C10D564CE22E}" type="presParOf" srcId="{BB002877-EC06-4E2E-9905-59E4FD453E07}" destId="{C7E70F71-FA33-4A06-823F-0FA39109AF5C}" srcOrd="8" destOrd="0" presId="urn:microsoft.com/office/officeart/2005/8/layout/radial3"/>
    <dgm:cxn modelId="{A2C3E833-11DF-4B5D-8867-0F581560E443}" type="presParOf" srcId="{BB002877-EC06-4E2E-9905-59E4FD453E07}" destId="{A0B3B7AD-5B67-4381-81F1-416C9A1C1D21}" srcOrd="9" destOrd="0" presId="urn:microsoft.com/office/officeart/2005/8/layout/radial3"/>
  </dgm:cxnLst>
  <dgm:bg>
    <a:solidFill>
      <a:srgbClr val="E7F4FF">
        <a:alpha val="89804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ABA42-E608-4E92-9D1F-4FC08393C558}">
      <dsp:nvSpPr>
        <dsp:cNvPr id="0" name=""/>
        <dsp:cNvSpPr/>
      </dsp:nvSpPr>
      <dsp:spPr>
        <a:xfrm>
          <a:off x="3419865" y="3284963"/>
          <a:ext cx="2266354" cy="22663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kern="1200" dirty="0" smtClean="0"/>
            <a:t>NRSZH</a:t>
          </a:r>
          <a:endParaRPr lang="hu-HU" sz="3400" kern="1200" dirty="0"/>
        </a:p>
      </dsp:txBody>
      <dsp:txXfrm>
        <a:off x="3751765" y="3616863"/>
        <a:ext cx="1602554" cy="1602554"/>
      </dsp:txXfrm>
    </dsp:sp>
    <dsp:sp modelId="{400B6FD3-99E8-49C5-B611-0D486353A563}">
      <dsp:nvSpPr>
        <dsp:cNvPr id="0" name=""/>
        <dsp:cNvSpPr/>
      </dsp:nvSpPr>
      <dsp:spPr>
        <a:xfrm rot="10457700">
          <a:off x="789529" y="4346414"/>
          <a:ext cx="249749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4561C-2CBD-4334-91B3-BB96EEE44C53}">
      <dsp:nvSpPr>
        <dsp:cNvPr id="0" name=""/>
        <dsp:cNvSpPr/>
      </dsp:nvSpPr>
      <dsp:spPr>
        <a:xfrm>
          <a:off x="2490" y="4158924"/>
          <a:ext cx="1586448" cy="12691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err="1" smtClean="0"/>
            <a:t>Szakmafej-lesztés</a:t>
          </a:r>
          <a:endParaRPr lang="hu-HU" sz="1500" b="1" kern="1200" dirty="0"/>
        </a:p>
      </dsp:txBody>
      <dsp:txXfrm>
        <a:off x="39662" y="4196096"/>
        <a:ext cx="1512104" cy="1194814"/>
      </dsp:txXfrm>
    </dsp:sp>
    <dsp:sp modelId="{A2CAD22A-B196-4411-887F-1C0BDE845835}">
      <dsp:nvSpPr>
        <dsp:cNvPr id="0" name=""/>
        <dsp:cNvSpPr/>
      </dsp:nvSpPr>
      <dsp:spPr>
        <a:xfrm rot="12297069">
          <a:off x="1193468" y="3071326"/>
          <a:ext cx="2318012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16086"/>
            <a:satOff val="5174"/>
            <a:lumOff val="-35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9E27F-D9E9-41A0-A7FB-5183A992F312}">
      <dsp:nvSpPr>
        <dsp:cNvPr id="0" name=""/>
        <dsp:cNvSpPr/>
      </dsp:nvSpPr>
      <dsp:spPr>
        <a:xfrm>
          <a:off x="508417" y="2270781"/>
          <a:ext cx="1586448" cy="1269158"/>
        </a:xfrm>
        <a:prstGeom prst="roundRect">
          <a:avLst>
            <a:gd name="adj" fmla="val 10000"/>
          </a:avLst>
        </a:prstGeom>
        <a:solidFill>
          <a:schemeClr val="accent5">
            <a:hueOff val="-516086"/>
            <a:satOff val="5174"/>
            <a:lumOff val="-35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Háttér-intézményi feladatok</a:t>
          </a:r>
          <a:endParaRPr lang="hu-HU" sz="1500" b="1" kern="1200" dirty="0"/>
        </a:p>
      </dsp:txBody>
      <dsp:txXfrm>
        <a:off x="545589" y="2307953"/>
        <a:ext cx="1512104" cy="1194814"/>
      </dsp:txXfrm>
    </dsp:sp>
    <dsp:sp modelId="{1DCF0835-349B-44BC-8825-0B84DB046351}">
      <dsp:nvSpPr>
        <dsp:cNvPr id="0" name=""/>
        <dsp:cNvSpPr/>
      </dsp:nvSpPr>
      <dsp:spPr>
        <a:xfrm rot="14229075">
          <a:off x="2183815" y="2118260"/>
          <a:ext cx="2185609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032172"/>
            <a:satOff val="10348"/>
            <a:lumOff val="-71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4FAA8-8284-48DB-9E39-DA27ABD50634}">
      <dsp:nvSpPr>
        <dsp:cNvPr id="0" name=""/>
        <dsp:cNvSpPr/>
      </dsp:nvSpPr>
      <dsp:spPr>
        <a:xfrm>
          <a:off x="1890633" y="888565"/>
          <a:ext cx="1586448" cy="1269158"/>
        </a:xfrm>
        <a:prstGeom prst="roundRect">
          <a:avLst>
            <a:gd name="adj" fmla="val 10000"/>
          </a:avLst>
        </a:prstGeom>
        <a:solidFill>
          <a:schemeClr val="accent5">
            <a:hueOff val="-1032172"/>
            <a:satOff val="10348"/>
            <a:lumOff val="-71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Képzési feladatok</a:t>
          </a:r>
          <a:endParaRPr lang="hu-HU" sz="1500" b="1" kern="1200" dirty="0"/>
        </a:p>
      </dsp:txBody>
      <dsp:txXfrm>
        <a:off x="1927805" y="925737"/>
        <a:ext cx="1512104" cy="1194814"/>
      </dsp:txXfrm>
    </dsp:sp>
    <dsp:sp modelId="{EB7022A0-D8D1-4B09-B729-3B47DCAFE182}">
      <dsp:nvSpPr>
        <dsp:cNvPr id="0" name=""/>
        <dsp:cNvSpPr/>
      </dsp:nvSpPr>
      <dsp:spPr>
        <a:xfrm rot="16219162">
          <a:off x="3494492" y="1765780"/>
          <a:ext cx="2143068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77911-BDC8-47DB-A5CD-687E78ECAE02}">
      <dsp:nvSpPr>
        <dsp:cNvPr id="0" name=""/>
        <dsp:cNvSpPr/>
      </dsp:nvSpPr>
      <dsp:spPr>
        <a:xfrm>
          <a:off x="3778775" y="382639"/>
          <a:ext cx="1586448" cy="1269158"/>
        </a:xfrm>
        <a:prstGeom prst="roundRect">
          <a:avLst>
            <a:gd name="adj" fmla="val 10000"/>
          </a:avLst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Módszertani szakértői feladatok</a:t>
          </a:r>
          <a:endParaRPr lang="hu-HU" sz="1500" b="1" kern="1200" dirty="0"/>
        </a:p>
      </dsp:txBody>
      <dsp:txXfrm>
        <a:off x="3815947" y="419811"/>
        <a:ext cx="1512104" cy="1194814"/>
      </dsp:txXfrm>
    </dsp:sp>
    <dsp:sp modelId="{1562F81E-2C6D-498A-8A53-C154D7798C16}">
      <dsp:nvSpPr>
        <dsp:cNvPr id="0" name=""/>
        <dsp:cNvSpPr/>
      </dsp:nvSpPr>
      <dsp:spPr>
        <a:xfrm rot="18202511">
          <a:off x="4750995" y="2120947"/>
          <a:ext cx="2205181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064345"/>
            <a:satOff val="20696"/>
            <a:lumOff val="-143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9DF1B-6AD1-4D63-B853-5693166CC1B9}">
      <dsp:nvSpPr>
        <dsp:cNvPr id="0" name=""/>
        <dsp:cNvSpPr/>
      </dsp:nvSpPr>
      <dsp:spPr>
        <a:xfrm>
          <a:off x="5666918" y="888565"/>
          <a:ext cx="1586448" cy="1269158"/>
        </a:xfrm>
        <a:prstGeom prst="roundRect">
          <a:avLst>
            <a:gd name="adj" fmla="val 10000"/>
          </a:avLst>
        </a:prstGeom>
        <a:solidFill>
          <a:schemeClr val="accent5">
            <a:hueOff val="-2064345"/>
            <a:satOff val="20696"/>
            <a:lumOff val="-143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Drogpolitikai feladatok</a:t>
          </a:r>
          <a:endParaRPr lang="hu-HU" sz="1500" b="1" kern="1200" dirty="0"/>
        </a:p>
      </dsp:txBody>
      <dsp:txXfrm>
        <a:off x="5704090" y="925737"/>
        <a:ext cx="1512104" cy="1194814"/>
      </dsp:txXfrm>
    </dsp:sp>
    <dsp:sp modelId="{5E6F43D2-05B4-44B1-9521-6D4A23279074}">
      <dsp:nvSpPr>
        <dsp:cNvPr id="0" name=""/>
        <dsp:cNvSpPr/>
      </dsp:nvSpPr>
      <dsp:spPr>
        <a:xfrm rot="20118118">
          <a:off x="5599338" y="3073473"/>
          <a:ext cx="2350530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580431"/>
            <a:satOff val="25870"/>
            <a:lumOff val="-179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2C681-3708-4AE1-8CCB-2FC44BD5D890}">
      <dsp:nvSpPr>
        <dsp:cNvPr id="0" name=""/>
        <dsp:cNvSpPr/>
      </dsp:nvSpPr>
      <dsp:spPr>
        <a:xfrm>
          <a:off x="7049134" y="2270781"/>
          <a:ext cx="1586448" cy="1269158"/>
        </a:xfrm>
        <a:prstGeom prst="roundRect">
          <a:avLst>
            <a:gd name="adj" fmla="val 10000"/>
          </a:avLst>
        </a:prstGeom>
        <a:solidFill>
          <a:schemeClr val="accent5">
            <a:hueOff val="-2580431"/>
            <a:satOff val="25870"/>
            <a:lumOff val="-179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Társadalmi felzárkózási feladatok</a:t>
          </a:r>
          <a:endParaRPr lang="hu-HU" sz="1500" b="1" kern="1200" dirty="0"/>
        </a:p>
      </dsp:txBody>
      <dsp:txXfrm>
        <a:off x="7086306" y="2307953"/>
        <a:ext cx="1512104" cy="1194814"/>
      </dsp:txXfrm>
    </dsp:sp>
    <dsp:sp modelId="{F9ED7F67-8436-4F4B-8F6C-AACD8D83C4C5}">
      <dsp:nvSpPr>
        <dsp:cNvPr id="0" name=""/>
        <dsp:cNvSpPr/>
      </dsp:nvSpPr>
      <dsp:spPr>
        <a:xfrm rot="338903">
          <a:off x="5821284" y="4345887"/>
          <a:ext cx="2533149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C5530-0ABF-44B3-AF48-698C9BDC16BD}">
      <dsp:nvSpPr>
        <dsp:cNvPr id="0" name=""/>
        <dsp:cNvSpPr/>
      </dsp:nvSpPr>
      <dsp:spPr>
        <a:xfrm>
          <a:off x="7555060" y="4158924"/>
          <a:ext cx="1586448" cy="1269158"/>
        </a:xfrm>
        <a:prstGeom prst="roundRect">
          <a:avLst>
            <a:gd name="adj" fmla="val 1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Szakmai kollégiumok</a:t>
          </a:r>
          <a:endParaRPr lang="hu-HU" sz="1500" b="1" kern="1200" dirty="0"/>
        </a:p>
      </dsp:txBody>
      <dsp:txXfrm>
        <a:off x="7592232" y="4196096"/>
        <a:ext cx="1512104" cy="11948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0BB2A-CA33-44DC-9F1A-13462E7A715F}">
      <dsp:nvSpPr>
        <dsp:cNvPr id="0" name=""/>
        <dsp:cNvSpPr/>
      </dsp:nvSpPr>
      <dsp:spPr>
        <a:xfrm>
          <a:off x="3771554" y="2776855"/>
          <a:ext cx="1600891" cy="1455387"/>
        </a:xfrm>
        <a:prstGeom prst="star32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NRSZH</a:t>
          </a:r>
          <a:endParaRPr lang="hu-HU" sz="1600" b="1" kern="1200" dirty="0"/>
        </a:p>
      </dsp:txBody>
      <dsp:txXfrm>
        <a:off x="4147499" y="3118631"/>
        <a:ext cx="849001" cy="771835"/>
      </dsp:txXfrm>
    </dsp:sp>
    <dsp:sp modelId="{52A78A34-9A5C-491F-A271-6F3995FD3287}">
      <dsp:nvSpPr>
        <dsp:cNvPr id="0" name=""/>
        <dsp:cNvSpPr/>
      </dsp:nvSpPr>
      <dsp:spPr>
        <a:xfrm>
          <a:off x="3610942" y="38010"/>
          <a:ext cx="1922115" cy="1922115"/>
        </a:xfrm>
        <a:prstGeom prst="star16">
          <a:avLst/>
        </a:prstGeom>
        <a:solidFill>
          <a:schemeClr val="accent5">
            <a:alpha val="50000"/>
            <a:hueOff val="-344057"/>
            <a:satOff val="3449"/>
            <a:lumOff val="-23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Képzések</a:t>
          </a:r>
          <a:endParaRPr lang="hu-HU" sz="1400" kern="1200" dirty="0"/>
        </a:p>
      </dsp:txBody>
      <dsp:txXfrm>
        <a:off x="4062322" y="489390"/>
        <a:ext cx="1019355" cy="1019355"/>
      </dsp:txXfrm>
    </dsp:sp>
    <dsp:sp modelId="{6D12F5DB-D1BE-4546-8048-CEB05FB34F28}">
      <dsp:nvSpPr>
        <dsp:cNvPr id="0" name=""/>
        <dsp:cNvSpPr/>
      </dsp:nvSpPr>
      <dsp:spPr>
        <a:xfrm>
          <a:off x="5205116" y="652198"/>
          <a:ext cx="1922115" cy="1922115"/>
        </a:xfrm>
        <a:prstGeom prst="star16">
          <a:avLst/>
        </a:prstGeom>
        <a:solidFill>
          <a:schemeClr val="accent5">
            <a:alpha val="50000"/>
            <a:hueOff val="-688115"/>
            <a:satOff val="6899"/>
            <a:lumOff val="-479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Szakmai tanácsok</a:t>
          </a:r>
          <a:endParaRPr lang="hu-HU" sz="1400" kern="1200" dirty="0"/>
        </a:p>
      </dsp:txBody>
      <dsp:txXfrm>
        <a:off x="5656496" y="1103578"/>
        <a:ext cx="1019355" cy="1019355"/>
      </dsp:txXfrm>
    </dsp:sp>
    <dsp:sp modelId="{D27674B9-FB1C-4206-A985-74082A91717B}">
      <dsp:nvSpPr>
        <dsp:cNvPr id="0" name=""/>
        <dsp:cNvSpPr/>
      </dsp:nvSpPr>
      <dsp:spPr>
        <a:xfrm>
          <a:off x="6078359" y="2108419"/>
          <a:ext cx="1922115" cy="1922115"/>
        </a:xfrm>
        <a:prstGeom prst="star16">
          <a:avLst/>
        </a:prstGeom>
        <a:solidFill>
          <a:schemeClr val="accent5">
            <a:alpha val="50000"/>
            <a:hueOff val="-1032172"/>
            <a:satOff val="10348"/>
            <a:lumOff val="-7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Ellenőrzés-fejlesztés</a:t>
          </a:r>
          <a:endParaRPr lang="hu-HU" sz="1400" kern="1200" dirty="0"/>
        </a:p>
      </dsp:txBody>
      <dsp:txXfrm>
        <a:off x="6529739" y="2559799"/>
        <a:ext cx="1019355" cy="1019355"/>
      </dsp:txXfrm>
    </dsp:sp>
    <dsp:sp modelId="{07760241-D0B2-49B1-BBB9-B7F4AF3881C3}">
      <dsp:nvSpPr>
        <dsp:cNvPr id="0" name=""/>
        <dsp:cNvSpPr/>
      </dsp:nvSpPr>
      <dsp:spPr>
        <a:xfrm>
          <a:off x="5780752" y="3796232"/>
          <a:ext cx="1922115" cy="1922115"/>
        </a:xfrm>
        <a:prstGeom prst="star16">
          <a:avLst/>
        </a:prstGeom>
        <a:solidFill>
          <a:schemeClr val="accent5">
            <a:alpha val="50000"/>
            <a:hueOff val="-1376230"/>
            <a:satOff val="13797"/>
            <a:lumOff val="-95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Központi szociális </a:t>
          </a:r>
          <a:r>
            <a:rPr lang="hu-HU" sz="1400" kern="1200" dirty="0" err="1" smtClean="0"/>
            <a:t>nyilvántar-tások</a:t>
          </a:r>
          <a:endParaRPr lang="hu-HU" sz="1400" kern="1200" dirty="0"/>
        </a:p>
      </dsp:txBody>
      <dsp:txXfrm>
        <a:off x="6232132" y="4247612"/>
        <a:ext cx="1019355" cy="1019355"/>
      </dsp:txXfrm>
    </dsp:sp>
    <dsp:sp modelId="{FBF22EEA-7056-4C84-82F8-F81D8A096B54}">
      <dsp:nvSpPr>
        <dsp:cNvPr id="0" name=""/>
        <dsp:cNvSpPr/>
      </dsp:nvSpPr>
      <dsp:spPr>
        <a:xfrm>
          <a:off x="4467867" y="4897874"/>
          <a:ext cx="1922115" cy="1922115"/>
        </a:xfrm>
        <a:prstGeom prst="star16">
          <a:avLst/>
        </a:prstGeom>
        <a:solidFill>
          <a:schemeClr val="accent5">
            <a:alpha val="50000"/>
            <a:hueOff val="-1720287"/>
            <a:satOff val="17247"/>
            <a:lumOff val="-1198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Szociális Ágazati Portál</a:t>
          </a:r>
          <a:endParaRPr lang="hu-HU" sz="1400" kern="1200" dirty="0"/>
        </a:p>
      </dsp:txBody>
      <dsp:txXfrm>
        <a:off x="4919247" y="5349254"/>
        <a:ext cx="1019355" cy="1019355"/>
      </dsp:txXfrm>
    </dsp:sp>
    <dsp:sp modelId="{A3727715-5424-4A58-A344-2A23D02DCB83}">
      <dsp:nvSpPr>
        <dsp:cNvPr id="0" name=""/>
        <dsp:cNvSpPr/>
      </dsp:nvSpPr>
      <dsp:spPr>
        <a:xfrm>
          <a:off x="2642121" y="4897874"/>
          <a:ext cx="2145907" cy="1922115"/>
        </a:xfrm>
        <a:prstGeom prst="star16">
          <a:avLst/>
        </a:prstGeom>
        <a:solidFill>
          <a:schemeClr val="accent5">
            <a:alpha val="50000"/>
            <a:hueOff val="-2064345"/>
            <a:satOff val="20696"/>
            <a:lumOff val="-143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Szakpolitikai döntések támogatása</a:t>
          </a:r>
          <a:endParaRPr lang="hu-HU" sz="1400" kern="1200" dirty="0"/>
        </a:p>
      </dsp:txBody>
      <dsp:txXfrm>
        <a:off x="3146055" y="5349254"/>
        <a:ext cx="1138039" cy="1019355"/>
      </dsp:txXfrm>
    </dsp:sp>
    <dsp:sp modelId="{C7EDE1EA-ED9C-4E83-8626-461D44FA405C}">
      <dsp:nvSpPr>
        <dsp:cNvPr id="0" name=""/>
        <dsp:cNvSpPr/>
      </dsp:nvSpPr>
      <dsp:spPr>
        <a:xfrm>
          <a:off x="1441132" y="3796232"/>
          <a:ext cx="1922115" cy="1922115"/>
        </a:xfrm>
        <a:prstGeom prst="star16">
          <a:avLst/>
        </a:prstGeom>
        <a:solidFill>
          <a:schemeClr val="accent5">
            <a:alpha val="50000"/>
            <a:hueOff val="-2408402"/>
            <a:satOff val="24145"/>
            <a:lumOff val="-167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Kutatások-elemzések</a:t>
          </a:r>
          <a:endParaRPr lang="hu-HU" sz="1400" kern="1200" dirty="0"/>
        </a:p>
      </dsp:txBody>
      <dsp:txXfrm>
        <a:off x="1892512" y="4247612"/>
        <a:ext cx="1019355" cy="1019355"/>
      </dsp:txXfrm>
    </dsp:sp>
    <dsp:sp modelId="{C7E70F71-FA33-4A06-823F-0FA39109AF5C}">
      <dsp:nvSpPr>
        <dsp:cNvPr id="0" name=""/>
        <dsp:cNvSpPr/>
      </dsp:nvSpPr>
      <dsp:spPr>
        <a:xfrm>
          <a:off x="1143525" y="2108419"/>
          <a:ext cx="1922115" cy="1922115"/>
        </a:xfrm>
        <a:prstGeom prst="star16">
          <a:avLst/>
        </a:prstGeom>
        <a:solidFill>
          <a:srgbClr val="FFC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Projektek</a:t>
          </a:r>
          <a:endParaRPr lang="hu-HU" sz="1400" kern="1200" dirty="0"/>
        </a:p>
      </dsp:txBody>
      <dsp:txXfrm>
        <a:off x="1594905" y="2559799"/>
        <a:ext cx="1019355" cy="1019355"/>
      </dsp:txXfrm>
    </dsp:sp>
    <dsp:sp modelId="{A0B3B7AD-5B67-4381-81F1-416C9A1C1D21}">
      <dsp:nvSpPr>
        <dsp:cNvPr id="0" name=""/>
        <dsp:cNvSpPr/>
      </dsp:nvSpPr>
      <dsp:spPr>
        <a:xfrm>
          <a:off x="2000450" y="624181"/>
          <a:ext cx="1922115" cy="1922115"/>
        </a:xfrm>
        <a:prstGeom prst="star16">
          <a:avLst/>
        </a:prstGeom>
        <a:solidFill>
          <a:schemeClr val="accent5">
            <a:alpha val="50000"/>
            <a:hueOff val="-3096517"/>
            <a:satOff val="31044"/>
            <a:lumOff val="-2156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Szakmafej-lesztés</a:t>
          </a:r>
          <a:r>
            <a:rPr lang="hu-HU" sz="1400" kern="1200" dirty="0" smtClean="0"/>
            <a:t> – módszertan</a:t>
          </a:r>
          <a:endParaRPr lang="hu-HU" sz="1400" kern="1200" dirty="0"/>
        </a:p>
      </dsp:txBody>
      <dsp:txXfrm>
        <a:off x="2451830" y="1075561"/>
        <a:ext cx="1019355" cy="10193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0BB2A-CA33-44DC-9F1A-13462E7A715F}">
      <dsp:nvSpPr>
        <dsp:cNvPr id="0" name=""/>
        <dsp:cNvSpPr/>
      </dsp:nvSpPr>
      <dsp:spPr>
        <a:xfrm>
          <a:off x="3771554" y="2776855"/>
          <a:ext cx="1600891" cy="1455387"/>
        </a:xfrm>
        <a:prstGeom prst="star32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NRSZH</a:t>
          </a:r>
          <a:endParaRPr lang="hu-HU" sz="1600" b="1" kern="1200" dirty="0"/>
        </a:p>
      </dsp:txBody>
      <dsp:txXfrm>
        <a:off x="4147499" y="3118631"/>
        <a:ext cx="849001" cy="771835"/>
      </dsp:txXfrm>
    </dsp:sp>
    <dsp:sp modelId="{52A78A34-9A5C-491F-A271-6F3995FD3287}">
      <dsp:nvSpPr>
        <dsp:cNvPr id="0" name=""/>
        <dsp:cNvSpPr/>
      </dsp:nvSpPr>
      <dsp:spPr>
        <a:xfrm>
          <a:off x="3610942" y="38010"/>
          <a:ext cx="1922115" cy="1922115"/>
        </a:xfrm>
        <a:prstGeom prst="star16">
          <a:avLst/>
        </a:prstGeom>
        <a:solidFill>
          <a:schemeClr val="accent5">
            <a:alpha val="50000"/>
            <a:hueOff val="-344057"/>
            <a:satOff val="3449"/>
            <a:lumOff val="-23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Képzések</a:t>
          </a:r>
          <a:endParaRPr lang="hu-HU" sz="1400" kern="1200" dirty="0"/>
        </a:p>
      </dsp:txBody>
      <dsp:txXfrm>
        <a:off x="4062322" y="489390"/>
        <a:ext cx="1019355" cy="1019355"/>
      </dsp:txXfrm>
    </dsp:sp>
    <dsp:sp modelId="{6D12F5DB-D1BE-4546-8048-CEB05FB34F28}">
      <dsp:nvSpPr>
        <dsp:cNvPr id="0" name=""/>
        <dsp:cNvSpPr/>
      </dsp:nvSpPr>
      <dsp:spPr>
        <a:xfrm>
          <a:off x="5205116" y="652198"/>
          <a:ext cx="1922115" cy="1922115"/>
        </a:xfrm>
        <a:prstGeom prst="star16">
          <a:avLst/>
        </a:prstGeom>
        <a:solidFill>
          <a:schemeClr val="accent5">
            <a:alpha val="50000"/>
            <a:hueOff val="-688115"/>
            <a:satOff val="6899"/>
            <a:lumOff val="-479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Szakmai tanácsok</a:t>
          </a:r>
          <a:endParaRPr lang="hu-HU" sz="1400" kern="1200" dirty="0"/>
        </a:p>
      </dsp:txBody>
      <dsp:txXfrm>
        <a:off x="5656496" y="1103578"/>
        <a:ext cx="1019355" cy="1019355"/>
      </dsp:txXfrm>
    </dsp:sp>
    <dsp:sp modelId="{D27674B9-FB1C-4206-A985-74082A91717B}">
      <dsp:nvSpPr>
        <dsp:cNvPr id="0" name=""/>
        <dsp:cNvSpPr/>
      </dsp:nvSpPr>
      <dsp:spPr>
        <a:xfrm>
          <a:off x="6078359" y="2108419"/>
          <a:ext cx="1922115" cy="1922115"/>
        </a:xfrm>
        <a:prstGeom prst="star16">
          <a:avLst/>
        </a:prstGeom>
        <a:solidFill>
          <a:schemeClr val="accent5">
            <a:alpha val="50000"/>
            <a:hueOff val="-1032172"/>
            <a:satOff val="10348"/>
            <a:lumOff val="-7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Ellenőrzés-fejlesztés</a:t>
          </a:r>
          <a:endParaRPr lang="hu-HU" sz="1400" kern="1200" dirty="0"/>
        </a:p>
      </dsp:txBody>
      <dsp:txXfrm>
        <a:off x="6529739" y="2559799"/>
        <a:ext cx="1019355" cy="1019355"/>
      </dsp:txXfrm>
    </dsp:sp>
    <dsp:sp modelId="{07760241-D0B2-49B1-BBB9-B7F4AF3881C3}">
      <dsp:nvSpPr>
        <dsp:cNvPr id="0" name=""/>
        <dsp:cNvSpPr/>
      </dsp:nvSpPr>
      <dsp:spPr>
        <a:xfrm>
          <a:off x="5780752" y="3796232"/>
          <a:ext cx="1922115" cy="1922115"/>
        </a:xfrm>
        <a:prstGeom prst="star16">
          <a:avLst/>
        </a:prstGeom>
        <a:solidFill>
          <a:schemeClr val="accent5">
            <a:alpha val="50000"/>
            <a:hueOff val="-1376230"/>
            <a:satOff val="13797"/>
            <a:lumOff val="-95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Központi szociális </a:t>
          </a:r>
          <a:r>
            <a:rPr lang="hu-HU" sz="1400" kern="1200" dirty="0" err="1" smtClean="0"/>
            <a:t>nyilvántar-tások</a:t>
          </a:r>
          <a:endParaRPr lang="hu-HU" sz="1400" kern="1200" dirty="0"/>
        </a:p>
      </dsp:txBody>
      <dsp:txXfrm>
        <a:off x="6232132" y="4247612"/>
        <a:ext cx="1019355" cy="1019355"/>
      </dsp:txXfrm>
    </dsp:sp>
    <dsp:sp modelId="{FBF22EEA-7056-4C84-82F8-F81D8A096B54}">
      <dsp:nvSpPr>
        <dsp:cNvPr id="0" name=""/>
        <dsp:cNvSpPr/>
      </dsp:nvSpPr>
      <dsp:spPr>
        <a:xfrm>
          <a:off x="4467867" y="4897874"/>
          <a:ext cx="1922115" cy="1922115"/>
        </a:xfrm>
        <a:prstGeom prst="star16">
          <a:avLst/>
        </a:prstGeom>
        <a:solidFill>
          <a:schemeClr val="accent5">
            <a:alpha val="50000"/>
            <a:hueOff val="-1720287"/>
            <a:satOff val="17247"/>
            <a:lumOff val="-1198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Szociális Ágazati Portál</a:t>
          </a:r>
          <a:endParaRPr lang="hu-HU" sz="1400" kern="1200" dirty="0"/>
        </a:p>
      </dsp:txBody>
      <dsp:txXfrm>
        <a:off x="4919247" y="5349254"/>
        <a:ext cx="1019355" cy="1019355"/>
      </dsp:txXfrm>
    </dsp:sp>
    <dsp:sp modelId="{A3727715-5424-4A58-A344-2A23D02DCB83}">
      <dsp:nvSpPr>
        <dsp:cNvPr id="0" name=""/>
        <dsp:cNvSpPr/>
      </dsp:nvSpPr>
      <dsp:spPr>
        <a:xfrm>
          <a:off x="2642121" y="4897874"/>
          <a:ext cx="2145907" cy="1922115"/>
        </a:xfrm>
        <a:prstGeom prst="star16">
          <a:avLst/>
        </a:prstGeom>
        <a:solidFill>
          <a:schemeClr val="accent5">
            <a:alpha val="50000"/>
            <a:hueOff val="-2064345"/>
            <a:satOff val="20696"/>
            <a:lumOff val="-143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Szakpolitikai döntések támogatása</a:t>
          </a:r>
          <a:endParaRPr lang="hu-HU" sz="1400" kern="1200" dirty="0"/>
        </a:p>
      </dsp:txBody>
      <dsp:txXfrm>
        <a:off x="3146055" y="5349254"/>
        <a:ext cx="1138039" cy="1019355"/>
      </dsp:txXfrm>
    </dsp:sp>
    <dsp:sp modelId="{C7EDE1EA-ED9C-4E83-8626-461D44FA405C}">
      <dsp:nvSpPr>
        <dsp:cNvPr id="0" name=""/>
        <dsp:cNvSpPr/>
      </dsp:nvSpPr>
      <dsp:spPr>
        <a:xfrm>
          <a:off x="1441132" y="3796232"/>
          <a:ext cx="1922115" cy="1922115"/>
        </a:xfrm>
        <a:prstGeom prst="star16">
          <a:avLst/>
        </a:prstGeom>
        <a:solidFill>
          <a:schemeClr val="accent5">
            <a:alpha val="50000"/>
            <a:hueOff val="-2408402"/>
            <a:satOff val="24145"/>
            <a:lumOff val="-167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Kutatások-elemzések</a:t>
          </a:r>
          <a:endParaRPr lang="hu-HU" sz="1400" kern="1200" dirty="0"/>
        </a:p>
      </dsp:txBody>
      <dsp:txXfrm>
        <a:off x="1892512" y="4247612"/>
        <a:ext cx="1019355" cy="1019355"/>
      </dsp:txXfrm>
    </dsp:sp>
    <dsp:sp modelId="{C7E70F71-FA33-4A06-823F-0FA39109AF5C}">
      <dsp:nvSpPr>
        <dsp:cNvPr id="0" name=""/>
        <dsp:cNvSpPr/>
      </dsp:nvSpPr>
      <dsp:spPr>
        <a:xfrm>
          <a:off x="1143525" y="2108419"/>
          <a:ext cx="1922115" cy="1922115"/>
        </a:xfrm>
        <a:prstGeom prst="star16">
          <a:avLst/>
        </a:prstGeom>
        <a:solidFill>
          <a:schemeClr val="accent5">
            <a:alpha val="50000"/>
            <a:hueOff val="-2752459"/>
            <a:satOff val="27595"/>
            <a:lumOff val="-1917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Projektek</a:t>
          </a:r>
          <a:endParaRPr lang="hu-HU" sz="1400" kern="1200" dirty="0"/>
        </a:p>
      </dsp:txBody>
      <dsp:txXfrm>
        <a:off x="1594905" y="2559799"/>
        <a:ext cx="1019355" cy="1019355"/>
      </dsp:txXfrm>
    </dsp:sp>
    <dsp:sp modelId="{A0B3B7AD-5B67-4381-81F1-416C9A1C1D21}">
      <dsp:nvSpPr>
        <dsp:cNvPr id="0" name=""/>
        <dsp:cNvSpPr/>
      </dsp:nvSpPr>
      <dsp:spPr>
        <a:xfrm>
          <a:off x="2000450" y="624181"/>
          <a:ext cx="1922115" cy="1922115"/>
        </a:xfrm>
        <a:prstGeom prst="star16">
          <a:avLst/>
        </a:prstGeom>
        <a:solidFill>
          <a:srgbClr val="FFC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Szakmafej-lesztés</a:t>
          </a:r>
          <a:r>
            <a:rPr lang="hu-HU" sz="1400" kern="1200" dirty="0" smtClean="0"/>
            <a:t> – módszertan</a:t>
          </a:r>
          <a:endParaRPr lang="hu-HU" sz="1400" kern="1200" dirty="0"/>
        </a:p>
      </dsp:txBody>
      <dsp:txXfrm>
        <a:off x="2451830" y="1075561"/>
        <a:ext cx="1019355" cy="10193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0BB2A-CA33-44DC-9F1A-13462E7A715F}">
      <dsp:nvSpPr>
        <dsp:cNvPr id="0" name=""/>
        <dsp:cNvSpPr/>
      </dsp:nvSpPr>
      <dsp:spPr>
        <a:xfrm>
          <a:off x="3771554" y="2776855"/>
          <a:ext cx="1600891" cy="1455387"/>
        </a:xfrm>
        <a:prstGeom prst="star32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NRSZH</a:t>
          </a:r>
          <a:endParaRPr lang="hu-HU" sz="1600" b="1" kern="1200" dirty="0"/>
        </a:p>
      </dsp:txBody>
      <dsp:txXfrm>
        <a:off x="4147499" y="3118631"/>
        <a:ext cx="849001" cy="771835"/>
      </dsp:txXfrm>
    </dsp:sp>
    <dsp:sp modelId="{52A78A34-9A5C-491F-A271-6F3995FD3287}">
      <dsp:nvSpPr>
        <dsp:cNvPr id="0" name=""/>
        <dsp:cNvSpPr/>
      </dsp:nvSpPr>
      <dsp:spPr>
        <a:xfrm>
          <a:off x="3610942" y="38010"/>
          <a:ext cx="1922115" cy="1922115"/>
        </a:xfrm>
        <a:prstGeom prst="star16">
          <a:avLst/>
        </a:prstGeom>
        <a:solidFill>
          <a:srgbClr val="FFC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Képzések</a:t>
          </a:r>
          <a:endParaRPr lang="hu-HU" sz="1400" kern="1200" dirty="0"/>
        </a:p>
      </dsp:txBody>
      <dsp:txXfrm>
        <a:off x="4062322" y="489390"/>
        <a:ext cx="1019355" cy="1019355"/>
      </dsp:txXfrm>
    </dsp:sp>
    <dsp:sp modelId="{6D12F5DB-D1BE-4546-8048-CEB05FB34F28}">
      <dsp:nvSpPr>
        <dsp:cNvPr id="0" name=""/>
        <dsp:cNvSpPr/>
      </dsp:nvSpPr>
      <dsp:spPr>
        <a:xfrm>
          <a:off x="5205116" y="652198"/>
          <a:ext cx="1922115" cy="1922115"/>
        </a:xfrm>
        <a:prstGeom prst="star16">
          <a:avLst/>
        </a:prstGeom>
        <a:solidFill>
          <a:schemeClr val="accent5">
            <a:alpha val="50000"/>
            <a:hueOff val="-688115"/>
            <a:satOff val="6899"/>
            <a:lumOff val="-479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Szakmai tanácsok</a:t>
          </a:r>
          <a:endParaRPr lang="hu-HU" sz="1400" kern="1200" dirty="0"/>
        </a:p>
      </dsp:txBody>
      <dsp:txXfrm>
        <a:off x="5656496" y="1103578"/>
        <a:ext cx="1019355" cy="1019355"/>
      </dsp:txXfrm>
    </dsp:sp>
    <dsp:sp modelId="{D27674B9-FB1C-4206-A985-74082A91717B}">
      <dsp:nvSpPr>
        <dsp:cNvPr id="0" name=""/>
        <dsp:cNvSpPr/>
      </dsp:nvSpPr>
      <dsp:spPr>
        <a:xfrm>
          <a:off x="6078359" y="2108419"/>
          <a:ext cx="1922115" cy="1922115"/>
        </a:xfrm>
        <a:prstGeom prst="star16">
          <a:avLst/>
        </a:prstGeom>
        <a:solidFill>
          <a:schemeClr val="accent5">
            <a:alpha val="50000"/>
            <a:hueOff val="-1032172"/>
            <a:satOff val="10348"/>
            <a:lumOff val="-7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Ellenőrzés-fejlesztés</a:t>
          </a:r>
          <a:endParaRPr lang="hu-HU" sz="1400" kern="1200" dirty="0"/>
        </a:p>
      </dsp:txBody>
      <dsp:txXfrm>
        <a:off x="6529739" y="2559799"/>
        <a:ext cx="1019355" cy="1019355"/>
      </dsp:txXfrm>
    </dsp:sp>
    <dsp:sp modelId="{07760241-D0B2-49B1-BBB9-B7F4AF3881C3}">
      <dsp:nvSpPr>
        <dsp:cNvPr id="0" name=""/>
        <dsp:cNvSpPr/>
      </dsp:nvSpPr>
      <dsp:spPr>
        <a:xfrm>
          <a:off x="5780752" y="3796232"/>
          <a:ext cx="1922115" cy="1922115"/>
        </a:xfrm>
        <a:prstGeom prst="star16">
          <a:avLst/>
        </a:prstGeom>
        <a:solidFill>
          <a:schemeClr val="accent5">
            <a:alpha val="50000"/>
            <a:hueOff val="-1376230"/>
            <a:satOff val="13797"/>
            <a:lumOff val="-95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Központi szociális </a:t>
          </a:r>
          <a:r>
            <a:rPr lang="hu-HU" sz="1400" kern="1200" dirty="0" err="1" smtClean="0"/>
            <a:t>nyilvántar-tások</a:t>
          </a:r>
          <a:endParaRPr lang="hu-HU" sz="1400" kern="1200" dirty="0"/>
        </a:p>
      </dsp:txBody>
      <dsp:txXfrm>
        <a:off x="6232132" y="4247612"/>
        <a:ext cx="1019355" cy="1019355"/>
      </dsp:txXfrm>
    </dsp:sp>
    <dsp:sp modelId="{FBF22EEA-7056-4C84-82F8-F81D8A096B54}">
      <dsp:nvSpPr>
        <dsp:cNvPr id="0" name=""/>
        <dsp:cNvSpPr/>
      </dsp:nvSpPr>
      <dsp:spPr>
        <a:xfrm>
          <a:off x="4467867" y="4897874"/>
          <a:ext cx="1922115" cy="1922115"/>
        </a:xfrm>
        <a:prstGeom prst="star16">
          <a:avLst/>
        </a:prstGeom>
        <a:solidFill>
          <a:schemeClr val="accent5">
            <a:alpha val="50000"/>
            <a:hueOff val="-1720287"/>
            <a:satOff val="17247"/>
            <a:lumOff val="-1198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Szociális Ágazati Portál</a:t>
          </a:r>
          <a:endParaRPr lang="hu-HU" sz="1400" kern="1200" dirty="0"/>
        </a:p>
      </dsp:txBody>
      <dsp:txXfrm>
        <a:off x="4919247" y="5349254"/>
        <a:ext cx="1019355" cy="1019355"/>
      </dsp:txXfrm>
    </dsp:sp>
    <dsp:sp modelId="{A3727715-5424-4A58-A344-2A23D02DCB83}">
      <dsp:nvSpPr>
        <dsp:cNvPr id="0" name=""/>
        <dsp:cNvSpPr/>
      </dsp:nvSpPr>
      <dsp:spPr>
        <a:xfrm>
          <a:off x="2642121" y="4897874"/>
          <a:ext cx="2145907" cy="1922115"/>
        </a:xfrm>
        <a:prstGeom prst="star16">
          <a:avLst/>
        </a:prstGeom>
        <a:solidFill>
          <a:schemeClr val="accent5">
            <a:alpha val="50000"/>
            <a:hueOff val="-2064345"/>
            <a:satOff val="20696"/>
            <a:lumOff val="-143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Szakpolitikai döntések támogatása</a:t>
          </a:r>
          <a:endParaRPr lang="hu-HU" sz="1400" kern="1200" dirty="0"/>
        </a:p>
      </dsp:txBody>
      <dsp:txXfrm>
        <a:off x="3146055" y="5349254"/>
        <a:ext cx="1138039" cy="1019355"/>
      </dsp:txXfrm>
    </dsp:sp>
    <dsp:sp modelId="{C7EDE1EA-ED9C-4E83-8626-461D44FA405C}">
      <dsp:nvSpPr>
        <dsp:cNvPr id="0" name=""/>
        <dsp:cNvSpPr/>
      </dsp:nvSpPr>
      <dsp:spPr>
        <a:xfrm>
          <a:off x="1441132" y="3796232"/>
          <a:ext cx="1922115" cy="1922115"/>
        </a:xfrm>
        <a:prstGeom prst="star16">
          <a:avLst/>
        </a:prstGeom>
        <a:solidFill>
          <a:schemeClr val="accent5">
            <a:alpha val="50000"/>
            <a:hueOff val="-2408402"/>
            <a:satOff val="24145"/>
            <a:lumOff val="-167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Kutatások-elemzések</a:t>
          </a:r>
          <a:endParaRPr lang="hu-HU" sz="1400" kern="1200" dirty="0"/>
        </a:p>
      </dsp:txBody>
      <dsp:txXfrm>
        <a:off x="1892512" y="4247612"/>
        <a:ext cx="1019355" cy="1019355"/>
      </dsp:txXfrm>
    </dsp:sp>
    <dsp:sp modelId="{C7E70F71-FA33-4A06-823F-0FA39109AF5C}">
      <dsp:nvSpPr>
        <dsp:cNvPr id="0" name=""/>
        <dsp:cNvSpPr/>
      </dsp:nvSpPr>
      <dsp:spPr>
        <a:xfrm>
          <a:off x="1143525" y="2108419"/>
          <a:ext cx="1922115" cy="1922115"/>
        </a:xfrm>
        <a:prstGeom prst="star16">
          <a:avLst/>
        </a:prstGeom>
        <a:solidFill>
          <a:schemeClr val="accent5">
            <a:alpha val="50000"/>
            <a:hueOff val="-2752459"/>
            <a:satOff val="27595"/>
            <a:lumOff val="-1917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Projektek</a:t>
          </a:r>
          <a:endParaRPr lang="hu-HU" sz="1400" kern="1200" dirty="0"/>
        </a:p>
      </dsp:txBody>
      <dsp:txXfrm>
        <a:off x="1594905" y="2559799"/>
        <a:ext cx="1019355" cy="1019355"/>
      </dsp:txXfrm>
    </dsp:sp>
    <dsp:sp modelId="{A0B3B7AD-5B67-4381-81F1-416C9A1C1D21}">
      <dsp:nvSpPr>
        <dsp:cNvPr id="0" name=""/>
        <dsp:cNvSpPr/>
      </dsp:nvSpPr>
      <dsp:spPr>
        <a:xfrm>
          <a:off x="2000450" y="624181"/>
          <a:ext cx="1922115" cy="1922115"/>
        </a:xfrm>
        <a:prstGeom prst="star16">
          <a:avLst/>
        </a:prstGeom>
        <a:solidFill>
          <a:schemeClr val="accent5">
            <a:alpha val="50000"/>
            <a:hueOff val="-3096517"/>
            <a:satOff val="31044"/>
            <a:lumOff val="-2156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Szakmafej-lesztés</a:t>
          </a:r>
          <a:r>
            <a:rPr lang="hu-HU" sz="1400" kern="1200" dirty="0" smtClean="0"/>
            <a:t> – módszertan</a:t>
          </a:r>
          <a:endParaRPr lang="hu-HU" sz="1400" kern="1200" dirty="0"/>
        </a:p>
      </dsp:txBody>
      <dsp:txXfrm>
        <a:off x="2451830" y="1075561"/>
        <a:ext cx="1019355" cy="1019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0BB2A-CA33-44DC-9F1A-13462E7A715F}">
      <dsp:nvSpPr>
        <dsp:cNvPr id="0" name=""/>
        <dsp:cNvSpPr/>
      </dsp:nvSpPr>
      <dsp:spPr>
        <a:xfrm>
          <a:off x="3771554" y="2776855"/>
          <a:ext cx="1600891" cy="1455387"/>
        </a:xfrm>
        <a:prstGeom prst="star32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NRSZH</a:t>
          </a:r>
          <a:endParaRPr lang="hu-HU" sz="1600" b="1" kern="1200" dirty="0"/>
        </a:p>
      </dsp:txBody>
      <dsp:txXfrm>
        <a:off x="4147499" y="3118631"/>
        <a:ext cx="849001" cy="771835"/>
      </dsp:txXfrm>
    </dsp:sp>
    <dsp:sp modelId="{52A78A34-9A5C-491F-A271-6F3995FD3287}">
      <dsp:nvSpPr>
        <dsp:cNvPr id="0" name=""/>
        <dsp:cNvSpPr/>
      </dsp:nvSpPr>
      <dsp:spPr>
        <a:xfrm>
          <a:off x="3610942" y="38010"/>
          <a:ext cx="1922115" cy="1922115"/>
        </a:xfrm>
        <a:prstGeom prst="star16">
          <a:avLst/>
        </a:prstGeom>
        <a:solidFill>
          <a:schemeClr val="accent5">
            <a:alpha val="50000"/>
            <a:hueOff val="-344057"/>
            <a:satOff val="3449"/>
            <a:lumOff val="-23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Képzések</a:t>
          </a:r>
          <a:endParaRPr lang="hu-HU" sz="1400" kern="1200" dirty="0"/>
        </a:p>
      </dsp:txBody>
      <dsp:txXfrm>
        <a:off x="4062322" y="489390"/>
        <a:ext cx="1019355" cy="1019355"/>
      </dsp:txXfrm>
    </dsp:sp>
    <dsp:sp modelId="{6D12F5DB-D1BE-4546-8048-CEB05FB34F28}">
      <dsp:nvSpPr>
        <dsp:cNvPr id="0" name=""/>
        <dsp:cNvSpPr/>
      </dsp:nvSpPr>
      <dsp:spPr>
        <a:xfrm>
          <a:off x="5205116" y="652198"/>
          <a:ext cx="1922115" cy="1922115"/>
        </a:xfrm>
        <a:prstGeom prst="star16">
          <a:avLst/>
        </a:prstGeom>
        <a:solidFill>
          <a:srgbClr val="FFC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Szakmai tanácsok</a:t>
          </a:r>
          <a:endParaRPr lang="hu-HU" sz="1400" kern="1200" dirty="0"/>
        </a:p>
      </dsp:txBody>
      <dsp:txXfrm>
        <a:off x="5656496" y="1103578"/>
        <a:ext cx="1019355" cy="1019355"/>
      </dsp:txXfrm>
    </dsp:sp>
    <dsp:sp modelId="{D27674B9-FB1C-4206-A985-74082A91717B}">
      <dsp:nvSpPr>
        <dsp:cNvPr id="0" name=""/>
        <dsp:cNvSpPr/>
      </dsp:nvSpPr>
      <dsp:spPr>
        <a:xfrm>
          <a:off x="6078359" y="2108419"/>
          <a:ext cx="1922115" cy="1922115"/>
        </a:xfrm>
        <a:prstGeom prst="star16">
          <a:avLst/>
        </a:prstGeom>
        <a:solidFill>
          <a:schemeClr val="accent5">
            <a:alpha val="50000"/>
            <a:hueOff val="-1032172"/>
            <a:satOff val="10348"/>
            <a:lumOff val="-7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Ellenőrzés-fejlesztés</a:t>
          </a:r>
          <a:endParaRPr lang="hu-HU" sz="1400" kern="1200" dirty="0"/>
        </a:p>
      </dsp:txBody>
      <dsp:txXfrm>
        <a:off x="6529739" y="2559799"/>
        <a:ext cx="1019355" cy="1019355"/>
      </dsp:txXfrm>
    </dsp:sp>
    <dsp:sp modelId="{07760241-D0B2-49B1-BBB9-B7F4AF3881C3}">
      <dsp:nvSpPr>
        <dsp:cNvPr id="0" name=""/>
        <dsp:cNvSpPr/>
      </dsp:nvSpPr>
      <dsp:spPr>
        <a:xfrm>
          <a:off x="5780752" y="3796232"/>
          <a:ext cx="1922115" cy="1922115"/>
        </a:xfrm>
        <a:prstGeom prst="star16">
          <a:avLst/>
        </a:prstGeom>
        <a:solidFill>
          <a:schemeClr val="accent5">
            <a:alpha val="50000"/>
            <a:hueOff val="-1376230"/>
            <a:satOff val="13797"/>
            <a:lumOff val="-95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Központi </a:t>
          </a:r>
          <a:r>
            <a:rPr lang="hu-HU" sz="1400" kern="1200" smtClean="0"/>
            <a:t>szociális nyilvántar-tások</a:t>
          </a:r>
          <a:endParaRPr lang="hu-HU" sz="1400" kern="1200" dirty="0"/>
        </a:p>
      </dsp:txBody>
      <dsp:txXfrm>
        <a:off x="6232132" y="4247612"/>
        <a:ext cx="1019355" cy="1019355"/>
      </dsp:txXfrm>
    </dsp:sp>
    <dsp:sp modelId="{FBF22EEA-7056-4C84-82F8-F81D8A096B54}">
      <dsp:nvSpPr>
        <dsp:cNvPr id="0" name=""/>
        <dsp:cNvSpPr/>
      </dsp:nvSpPr>
      <dsp:spPr>
        <a:xfrm>
          <a:off x="4467867" y="4897874"/>
          <a:ext cx="1922115" cy="1922115"/>
        </a:xfrm>
        <a:prstGeom prst="star16">
          <a:avLst/>
        </a:prstGeom>
        <a:solidFill>
          <a:schemeClr val="accent5">
            <a:alpha val="50000"/>
            <a:hueOff val="-1720287"/>
            <a:satOff val="17247"/>
            <a:lumOff val="-1198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Szociális Ágazati Portál</a:t>
          </a:r>
          <a:endParaRPr lang="hu-HU" sz="1400" kern="1200" dirty="0"/>
        </a:p>
      </dsp:txBody>
      <dsp:txXfrm>
        <a:off x="4919247" y="5349254"/>
        <a:ext cx="1019355" cy="1019355"/>
      </dsp:txXfrm>
    </dsp:sp>
    <dsp:sp modelId="{A3727715-5424-4A58-A344-2A23D02DCB83}">
      <dsp:nvSpPr>
        <dsp:cNvPr id="0" name=""/>
        <dsp:cNvSpPr/>
      </dsp:nvSpPr>
      <dsp:spPr>
        <a:xfrm>
          <a:off x="2642121" y="4897874"/>
          <a:ext cx="2145907" cy="1922115"/>
        </a:xfrm>
        <a:prstGeom prst="star16">
          <a:avLst/>
        </a:prstGeom>
        <a:solidFill>
          <a:schemeClr val="accent5">
            <a:alpha val="50000"/>
            <a:hueOff val="-2064345"/>
            <a:satOff val="20696"/>
            <a:lumOff val="-143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Szakpolitikai döntések támogatása</a:t>
          </a:r>
          <a:endParaRPr lang="hu-HU" sz="1400" kern="1200" dirty="0"/>
        </a:p>
      </dsp:txBody>
      <dsp:txXfrm>
        <a:off x="3146055" y="5349254"/>
        <a:ext cx="1138039" cy="1019355"/>
      </dsp:txXfrm>
    </dsp:sp>
    <dsp:sp modelId="{C7EDE1EA-ED9C-4E83-8626-461D44FA405C}">
      <dsp:nvSpPr>
        <dsp:cNvPr id="0" name=""/>
        <dsp:cNvSpPr/>
      </dsp:nvSpPr>
      <dsp:spPr>
        <a:xfrm>
          <a:off x="1441132" y="3796232"/>
          <a:ext cx="1922115" cy="1922115"/>
        </a:xfrm>
        <a:prstGeom prst="star16">
          <a:avLst/>
        </a:prstGeom>
        <a:solidFill>
          <a:schemeClr val="accent5">
            <a:alpha val="50000"/>
            <a:hueOff val="-2408402"/>
            <a:satOff val="24145"/>
            <a:lumOff val="-167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Kutatások-elemzések</a:t>
          </a:r>
          <a:endParaRPr lang="hu-HU" sz="1400" kern="1200" dirty="0"/>
        </a:p>
      </dsp:txBody>
      <dsp:txXfrm>
        <a:off x="1892512" y="4247612"/>
        <a:ext cx="1019355" cy="1019355"/>
      </dsp:txXfrm>
    </dsp:sp>
    <dsp:sp modelId="{C7E70F71-FA33-4A06-823F-0FA39109AF5C}">
      <dsp:nvSpPr>
        <dsp:cNvPr id="0" name=""/>
        <dsp:cNvSpPr/>
      </dsp:nvSpPr>
      <dsp:spPr>
        <a:xfrm>
          <a:off x="1143525" y="2108419"/>
          <a:ext cx="1922115" cy="1922115"/>
        </a:xfrm>
        <a:prstGeom prst="star16">
          <a:avLst/>
        </a:prstGeom>
        <a:solidFill>
          <a:schemeClr val="accent5">
            <a:alpha val="50000"/>
            <a:hueOff val="-2752459"/>
            <a:satOff val="27595"/>
            <a:lumOff val="-1917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Projektek</a:t>
          </a:r>
          <a:endParaRPr lang="hu-HU" sz="1400" kern="1200" dirty="0"/>
        </a:p>
      </dsp:txBody>
      <dsp:txXfrm>
        <a:off x="1594905" y="2559799"/>
        <a:ext cx="1019355" cy="1019355"/>
      </dsp:txXfrm>
    </dsp:sp>
    <dsp:sp modelId="{A0B3B7AD-5B67-4381-81F1-416C9A1C1D21}">
      <dsp:nvSpPr>
        <dsp:cNvPr id="0" name=""/>
        <dsp:cNvSpPr/>
      </dsp:nvSpPr>
      <dsp:spPr>
        <a:xfrm>
          <a:off x="2000450" y="624181"/>
          <a:ext cx="1922115" cy="1922115"/>
        </a:xfrm>
        <a:prstGeom prst="star16">
          <a:avLst/>
        </a:prstGeom>
        <a:solidFill>
          <a:schemeClr val="accent5">
            <a:alpha val="50000"/>
            <a:hueOff val="-3096517"/>
            <a:satOff val="31044"/>
            <a:lumOff val="-2156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Szakmafej-lesztés</a:t>
          </a:r>
          <a:r>
            <a:rPr lang="hu-HU" sz="1400" kern="1200" dirty="0" smtClean="0"/>
            <a:t> – módszertan</a:t>
          </a:r>
          <a:endParaRPr lang="hu-HU" sz="1400" kern="1200" dirty="0"/>
        </a:p>
      </dsp:txBody>
      <dsp:txXfrm>
        <a:off x="2451830" y="1075561"/>
        <a:ext cx="1019355" cy="1019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0BB2A-CA33-44DC-9F1A-13462E7A715F}">
      <dsp:nvSpPr>
        <dsp:cNvPr id="0" name=""/>
        <dsp:cNvSpPr/>
      </dsp:nvSpPr>
      <dsp:spPr>
        <a:xfrm>
          <a:off x="3771554" y="2776855"/>
          <a:ext cx="1600891" cy="1455387"/>
        </a:xfrm>
        <a:prstGeom prst="star32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NRSZH</a:t>
          </a:r>
          <a:endParaRPr lang="hu-HU" sz="1600" b="1" kern="1200" dirty="0"/>
        </a:p>
      </dsp:txBody>
      <dsp:txXfrm>
        <a:off x="4147499" y="3118631"/>
        <a:ext cx="849001" cy="771835"/>
      </dsp:txXfrm>
    </dsp:sp>
    <dsp:sp modelId="{52A78A34-9A5C-491F-A271-6F3995FD3287}">
      <dsp:nvSpPr>
        <dsp:cNvPr id="0" name=""/>
        <dsp:cNvSpPr/>
      </dsp:nvSpPr>
      <dsp:spPr>
        <a:xfrm>
          <a:off x="3610942" y="38010"/>
          <a:ext cx="1922115" cy="1922115"/>
        </a:xfrm>
        <a:prstGeom prst="star16">
          <a:avLst/>
        </a:prstGeom>
        <a:solidFill>
          <a:schemeClr val="accent5">
            <a:alpha val="50000"/>
            <a:hueOff val="-344057"/>
            <a:satOff val="3449"/>
            <a:lumOff val="-23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Képzések</a:t>
          </a:r>
          <a:endParaRPr lang="hu-HU" sz="1400" kern="1200" dirty="0"/>
        </a:p>
      </dsp:txBody>
      <dsp:txXfrm>
        <a:off x="4062322" y="489390"/>
        <a:ext cx="1019355" cy="1019355"/>
      </dsp:txXfrm>
    </dsp:sp>
    <dsp:sp modelId="{6D12F5DB-D1BE-4546-8048-CEB05FB34F28}">
      <dsp:nvSpPr>
        <dsp:cNvPr id="0" name=""/>
        <dsp:cNvSpPr/>
      </dsp:nvSpPr>
      <dsp:spPr>
        <a:xfrm>
          <a:off x="5205116" y="652198"/>
          <a:ext cx="1922115" cy="1922115"/>
        </a:xfrm>
        <a:prstGeom prst="star16">
          <a:avLst/>
        </a:prstGeom>
        <a:solidFill>
          <a:schemeClr val="accent5">
            <a:alpha val="50000"/>
            <a:hueOff val="-688115"/>
            <a:satOff val="6899"/>
            <a:lumOff val="-479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Szakmai tanácsok</a:t>
          </a:r>
          <a:endParaRPr lang="hu-HU" sz="1400" kern="1200" dirty="0"/>
        </a:p>
      </dsp:txBody>
      <dsp:txXfrm>
        <a:off x="5656496" y="1103578"/>
        <a:ext cx="1019355" cy="1019355"/>
      </dsp:txXfrm>
    </dsp:sp>
    <dsp:sp modelId="{D27674B9-FB1C-4206-A985-74082A91717B}">
      <dsp:nvSpPr>
        <dsp:cNvPr id="0" name=""/>
        <dsp:cNvSpPr/>
      </dsp:nvSpPr>
      <dsp:spPr>
        <a:xfrm>
          <a:off x="6078359" y="2108419"/>
          <a:ext cx="1922115" cy="1922115"/>
        </a:xfrm>
        <a:prstGeom prst="star16">
          <a:avLst/>
        </a:prstGeom>
        <a:solidFill>
          <a:srgbClr val="FFC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Ellenőrzés-fejlesztés</a:t>
          </a:r>
          <a:endParaRPr lang="hu-HU" sz="1400" kern="1200" dirty="0"/>
        </a:p>
      </dsp:txBody>
      <dsp:txXfrm>
        <a:off x="6529739" y="2559799"/>
        <a:ext cx="1019355" cy="1019355"/>
      </dsp:txXfrm>
    </dsp:sp>
    <dsp:sp modelId="{07760241-D0B2-49B1-BBB9-B7F4AF3881C3}">
      <dsp:nvSpPr>
        <dsp:cNvPr id="0" name=""/>
        <dsp:cNvSpPr/>
      </dsp:nvSpPr>
      <dsp:spPr>
        <a:xfrm>
          <a:off x="5780752" y="3796232"/>
          <a:ext cx="1922115" cy="1922115"/>
        </a:xfrm>
        <a:prstGeom prst="star16">
          <a:avLst/>
        </a:prstGeom>
        <a:solidFill>
          <a:schemeClr val="accent5">
            <a:alpha val="50000"/>
            <a:hueOff val="-1376230"/>
            <a:satOff val="13797"/>
            <a:lumOff val="-95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Központi szociális </a:t>
          </a:r>
          <a:r>
            <a:rPr lang="hu-HU" sz="1400" kern="1200" dirty="0" err="1" smtClean="0"/>
            <a:t>nyilvántar-tások</a:t>
          </a:r>
          <a:endParaRPr lang="hu-HU" sz="1400" kern="1200" dirty="0"/>
        </a:p>
      </dsp:txBody>
      <dsp:txXfrm>
        <a:off x="6232132" y="4247612"/>
        <a:ext cx="1019355" cy="1019355"/>
      </dsp:txXfrm>
    </dsp:sp>
    <dsp:sp modelId="{FBF22EEA-7056-4C84-82F8-F81D8A096B54}">
      <dsp:nvSpPr>
        <dsp:cNvPr id="0" name=""/>
        <dsp:cNvSpPr/>
      </dsp:nvSpPr>
      <dsp:spPr>
        <a:xfrm>
          <a:off x="4467867" y="4897874"/>
          <a:ext cx="1922115" cy="1922115"/>
        </a:xfrm>
        <a:prstGeom prst="star16">
          <a:avLst/>
        </a:prstGeom>
        <a:solidFill>
          <a:schemeClr val="accent5">
            <a:alpha val="50000"/>
            <a:hueOff val="-1720287"/>
            <a:satOff val="17247"/>
            <a:lumOff val="-1198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Szociális Ágazati Portál</a:t>
          </a:r>
          <a:endParaRPr lang="hu-HU" sz="1400" kern="1200" dirty="0"/>
        </a:p>
      </dsp:txBody>
      <dsp:txXfrm>
        <a:off x="4919247" y="5349254"/>
        <a:ext cx="1019355" cy="1019355"/>
      </dsp:txXfrm>
    </dsp:sp>
    <dsp:sp modelId="{A3727715-5424-4A58-A344-2A23D02DCB83}">
      <dsp:nvSpPr>
        <dsp:cNvPr id="0" name=""/>
        <dsp:cNvSpPr/>
      </dsp:nvSpPr>
      <dsp:spPr>
        <a:xfrm>
          <a:off x="2642121" y="4897874"/>
          <a:ext cx="2145907" cy="1922115"/>
        </a:xfrm>
        <a:prstGeom prst="star16">
          <a:avLst/>
        </a:prstGeom>
        <a:solidFill>
          <a:schemeClr val="accent5">
            <a:alpha val="50000"/>
            <a:hueOff val="-2064345"/>
            <a:satOff val="20696"/>
            <a:lumOff val="-143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Szakpolitikai döntések támogatása</a:t>
          </a:r>
          <a:endParaRPr lang="hu-HU" sz="1400" kern="1200" dirty="0"/>
        </a:p>
      </dsp:txBody>
      <dsp:txXfrm>
        <a:off x="3146055" y="5349254"/>
        <a:ext cx="1138039" cy="1019355"/>
      </dsp:txXfrm>
    </dsp:sp>
    <dsp:sp modelId="{C7EDE1EA-ED9C-4E83-8626-461D44FA405C}">
      <dsp:nvSpPr>
        <dsp:cNvPr id="0" name=""/>
        <dsp:cNvSpPr/>
      </dsp:nvSpPr>
      <dsp:spPr>
        <a:xfrm>
          <a:off x="1441132" y="3796232"/>
          <a:ext cx="1922115" cy="1922115"/>
        </a:xfrm>
        <a:prstGeom prst="star16">
          <a:avLst/>
        </a:prstGeom>
        <a:solidFill>
          <a:schemeClr val="accent5">
            <a:alpha val="50000"/>
            <a:hueOff val="-2408402"/>
            <a:satOff val="24145"/>
            <a:lumOff val="-167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Kutatások-elemzések</a:t>
          </a:r>
          <a:endParaRPr lang="hu-HU" sz="1400" kern="1200" dirty="0"/>
        </a:p>
      </dsp:txBody>
      <dsp:txXfrm>
        <a:off x="1892512" y="4247612"/>
        <a:ext cx="1019355" cy="1019355"/>
      </dsp:txXfrm>
    </dsp:sp>
    <dsp:sp modelId="{C7E70F71-FA33-4A06-823F-0FA39109AF5C}">
      <dsp:nvSpPr>
        <dsp:cNvPr id="0" name=""/>
        <dsp:cNvSpPr/>
      </dsp:nvSpPr>
      <dsp:spPr>
        <a:xfrm>
          <a:off x="1143525" y="2108419"/>
          <a:ext cx="1922115" cy="1922115"/>
        </a:xfrm>
        <a:prstGeom prst="star16">
          <a:avLst/>
        </a:prstGeom>
        <a:solidFill>
          <a:schemeClr val="accent5">
            <a:alpha val="50000"/>
            <a:hueOff val="-2752459"/>
            <a:satOff val="27595"/>
            <a:lumOff val="-1917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Projektek</a:t>
          </a:r>
          <a:endParaRPr lang="hu-HU" sz="1400" kern="1200" dirty="0"/>
        </a:p>
      </dsp:txBody>
      <dsp:txXfrm>
        <a:off x="1594905" y="2559799"/>
        <a:ext cx="1019355" cy="1019355"/>
      </dsp:txXfrm>
    </dsp:sp>
    <dsp:sp modelId="{A0B3B7AD-5B67-4381-81F1-416C9A1C1D21}">
      <dsp:nvSpPr>
        <dsp:cNvPr id="0" name=""/>
        <dsp:cNvSpPr/>
      </dsp:nvSpPr>
      <dsp:spPr>
        <a:xfrm>
          <a:off x="2000450" y="624181"/>
          <a:ext cx="1922115" cy="1922115"/>
        </a:xfrm>
        <a:prstGeom prst="star16">
          <a:avLst/>
        </a:prstGeom>
        <a:solidFill>
          <a:schemeClr val="accent5">
            <a:alpha val="50000"/>
            <a:hueOff val="-3096517"/>
            <a:satOff val="31044"/>
            <a:lumOff val="-2156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Szakmafej-lesztés</a:t>
          </a:r>
          <a:r>
            <a:rPr lang="hu-HU" sz="1400" kern="1200" dirty="0" smtClean="0"/>
            <a:t> – módszertan</a:t>
          </a:r>
          <a:endParaRPr lang="hu-HU" sz="1400" kern="1200" dirty="0"/>
        </a:p>
      </dsp:txBody>
      <dsp:txXfrm>
        <a:off x="2451830" y="1075561"/>
        <a:ext cx="1019355" cy="10193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5B380-6FF2-4AC9-8A57-81E10AD8AD74}">
      <dsp:nvSpPr>
        <dsp:cNvPr id="0" name=""/>
        <dsp:cNvSpPr/>
      </dsp:nvSpPr>
      <dsp:spPr>
        <a:xfrm>
          <a:off x="3814777" y="2823860"/>
          <a:ext cx="1707770" cy="17077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</a:rPr>
            <a:t>Észlelt probléma</a:t>
          </a:r>
          <a:endParaRPr lang="hu-H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064874" y="3073957"/>
        <a:ext cx="1207576" cy="1207576"/>
      </dsp:txXfrm>
    </dsp:sp>
    <dsp:sp modelId="{9DDB349B-5441-41B1-91DC-AE50F4BB0F89}">
      <dsp:nvSpPr>
        <dsp:cNvPr id="0" name=""/>
        <dsp:cNvSpPr/>
      </dsp:nvSpPr>
      <dsp:spPr>
        <a:xfrm rot="16200000">
          <a:off x="4487492" y="2201963"/>
          <a:ext cx="362340" cy="580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b="1" kern="1200"/>
        </a:p>
      </dsp:txBody>
      <dsp:txXfrm>
        <a:off x="4541843" y="2372442"/>
        <a:ext cx="253638" cy="348385"/>
      </dsp:txXfrm>
    </dsp:sp>
    <dsp:sp modelId="{E44750C0-7531-4910-AE8D-4444B43C9DD4}">
      <dsp:nvSpPr>
        <dsp:cNvPr id="0" name=""/>
        <dsp:cNvSpPr/>
      </dsp:nvSpPr>
      <dsp:spPr>
        <a:xfrm>
          <a:off x="3353316" y="5485"/>
          <a:ext cx="2630692" cy="2134713"/>
        </a:xfrm>
        <a:prstGeom prst="horizontalScrol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Visszajelzés jogi szabályozással kapcsolatban</a:t>
          </a:r>
          <a:endParaRPr lang="hu-HU" sz="1700" b="1" kern="1200" dirty="0"/>
        </a:p>
      </dsp:txBody>
      <dsp:txXfrm>
        <a:off x="3620155" y="272324"/>
        <a:ext cx="2230433" cy="1601035"/>
      </dsp:txXfrm>
    </dsp:sp>
    <dsp:sp modelId="{2534E542-BC60-4188-8A9C-14864202C868}">
      <dsp:nvSpPr>
        <dsp:cNvPr id="0" name=""/>
        <dsp:cNvSpPr/>
      </dsp:nvSpPr>
      <dsp:spPr>
        <a:xfrm rot="20753172">
          <a:off x="5573451" y="3135046"/>
          <a:ext cx="197898" cy="580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64206"/>
            <a:satOff val="-14103"/>
            <a:lumOff val="46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b="1" kern="1200"/>
        </a:p>
      </dsp:txBody>
      <dsp:txXfrm>
        <a:off x="5574347" y="3258413"/>
        <a:ext cx="138529" cy="348385"/>
      </dsp:txXfrm>
    </dsp:sp>
    <dsp:sp modelId="{A1FC82F3-B4D5-41EF-98F5-81E6A9FC4E23}">
      <dsp:nvSpPr>
        <dsp:cNvPr id="0" name=""/>
        <dsp:cNvSpPr/>
      </dsp:nvSpPr>
      <dsp:spPr>
        <a:xfrm>
          <a:off x="5796143" y="1988844"/>
          <a:ext cx="2688948" cy="2134713"/>
        </a:xfrm>
        <a:prstGeom prst="horizontalScroll">
          <a:avLst/>
        </a:prstGeom>
        <a:solidFill>
          <a:schemeClr val="accent4">
            <a:hueOff val="464206"/>
            <a:satOff val="-14103"/>
            <a:lumOff val="46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Problémás kérdéskör megjelenítése a képzésekben</a:t>
          </a:r>
          <a:endParaRPr lang="hu-HU" sz="1700" b="1" kern="1200" dirty="0"/>
        </a:p>
      </dsp:txBody>
      <dsp:txXfrm>
        <a:off x="6062982" y="2255683"/>
        <a:ext cx="2288689" cy="1601035"/>
      </dsp:txXfrm>
    </dsp:sp>
    <dsp:sp modelId="{F992E5CD-124D-417D-AABC-2F8BD2DAE087}">
      <dsp:nvSpPr>
        <dsp:cNvPr id="0" name=""/>
        <dsp:cNvSpPr/>
      </dsp:nvSpPr>
      <dsp:spPr>
        <a:xfrm rot="3240000">
          <a:off x="5182859" y="4318550"/>
          <a:ext cx="324610" cy="580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28412"/>
            <a:satOff val="-28205"/>
            <a:lumOff val="9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b="1" kern="1200"/>
        </a:p>
      </dsp:txBody>
      <dsp:txXfrm>
        <a:off x="5202930" y="4395286"/>
        <a:ext cx="227227" cy="348385"/>
      </dsp:txXfrm>
    </dsp:sp>
    <dsp:sp modelId="{A65C69F7-F0FD-4C05-B821-129F6DA31348}">
      <dsp:nvSpPr>
        <dsp:cNvPr id="0" name=""/>
        <dsp:cNvSpPr/>
      </dsp:nvSpPr>
      <dsp:spPr>
        <a:xfrm>
          <a:off x="4875240" y="4717801"/>
          <a:ext cx="2649093" cy="2134713"/>
        </a:xfrm>
        <a:prstGeom prst="horizontalScroll">
          <a:avLst/>
        </a:prstGeom>
        <a:solidFill>
          <a:schemeClr val="accent4">
            <a:hueOff val="928412"/>
            <a:satOff val="-28205"/>
            <a:lumOff val="9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Problémás kérdéskör kidolgozása szakmai szabályozó dokumentumokban</a:t>
          </a:r>
          <a:endParaRPr lang="hu-HU" sz="1700" b="1" kern="1200" dirty="0"/>
        </a:p>
      </dsp:txBody>
      <dsp:txXfrm>
        <a:off x="5142079" y="4984640"/>
        <a:ext cx="2248834" cy="1601035"/>
      </dsp:txXfrm>
    </dsp:sp>
    <dsp:sp modelId="{5B5D58A1-A1C0-4DA5-82DA-55C56C8B6F65}">
      <dsp:nvSpPr>
        <dsp:cNvPr id="0" name=""/>
        <dsp:cNvSpPr/>
      </dsp:nvSpPr>
      <dsp:spPr>
        <a:xfrm rot="7560000">
          <a:off x="3827061" y="4320543"/>
          <a:ext cx="327302" cy="580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392617"/>
            <a:satOff val="-42308"/>
            <a:lumOff val="139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b="1" kern="1200"/>
        </a:p>
      </dsp:txBody>
      <dsp:txXfrm rot="10800000">
        <a:off x="3905014" y="4396952"/>
        <a:ext cx="229111" cy="348385"/>
      </dsp:txXfrm>
    </dsp:sp>
    <dsp:sp modelId="{D7FC0A9B-5EAD-4094-91DB-F5B4CA73D137}">
      <dsp:nvSpPr>
        <dsp:cNvPr id="0" name=""/>
        <dsp:cNvSpPr/>
      </dsp:nvSpPr>
      <dsp:spPr>
        <a:xfrm>
          <a:off x="1835694" y="4717801"/>
          <a:ext cx="2603688" cy="2134713"/>
        </a:xfrm>
        <a:prstGeom prst="horizontalScroll">
          <a:avLst/>
        </a:prstGeom>
        <a:solidFill>
          <a:schemeClr val="accent4">
            <a:hueOff val="1392617"/>
            <a:satOff val="-42308"/>
            <a:lumOff val="139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Gyors kommunikáció a kérdéssel kapcsolatban (SZÁP)</a:t>
          </a:r>
          <a:endParaRPr lang="hu-HU" sz="1700" b="1" kern="1200" dirty="0"/>
        </a:p>
      </dsp:txBody>
      <dsp:txXfrm>
        <a:off x="2102533" y="4984640"/>
        <a:ext cx="2203429" cy="1601035"/>
      </dsp:txXfrm>
    </dsp:sp>
    <dsp:sp modelId="{A196BF18-1D3C-4F11-BF21-D967C32FA115}">
      <dsp:nvSpPr>
        <dsp:cNvPr id="0" name=""/>
        <dsp:cNvSpPr/>
      </dsp:nvSpPr>
      <dsp:spPr>
        <a:xfrm rot="11528093">
          <a:off x="3522517" y="3164983"/>
          <a:ext cx="223239" cy="580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b="1" kern="1200"/>
        </a:p>
      </dsp:txBody>
      <dsp:txXfrm rot="10800000">
        <a:off x="3588741" y="3288150"/>
        <a:ext cx="156267" cy="348385"/>
      </dsp:txXfrm>
    </dsp:sp>
    <dsp:sp modelId="{881CF54A-454C-47AC-92BF-23366E08D374}">
      <dsp:nvSpPr>
        <dsp:cNvPr id="0" name=""/>
        <dsp:cNvSpPr/>
      </dsp:nvSpPr>
      <dsp:spPr>
        <a:xfrm>
          <a:off x="755575" y="2060842"/>
          <a:ext cx="2714543" cy="2134713"/>
        </a:xfrm>
        <a:prstGeom prst="horizontalScroll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További információk gyűjtése (területi lábak, kutatások)</a:t>
          </a:r>
          <a:endParaRPr lang="hu-HU" sz="1700" b="1" kern="1200" dirty="0"/>
        </a:p>
      </dsp:txBody>
      <dsp:txXfrm>
        <a:off x="1022414" y="2327681"/>
        <a:ext cx="2314284" cy="16010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0BB2A-CA33-44DC-9F1A-13462E7A715F}">
      <dsp:nvSpPr>
        <dsp:cNvPr id="0" name=""/>
        <dsp:cNvSpPr/>
      </dsp:nvSpPr>
      <dsp:spPr>
        <a:xfrm>
          <a:off x="3771554" y="2776855"/>
          <a:ext cx="1600891" cy="1455387"/>
        </a:xfrm>
        <a:prstGeom prst="star32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NRSZH</a:t>
          </a:r>
          <a:endParaRPr lang="hu-HU" sz="1600" b="1" kern="1200" dirty="0"/>
        </a:p>
      </dsp:txBody>
      <dsp:txXfrm>
        <a:off x="4147499" y="3118631"/>
        <a:ext cx="849001" cy="771835"/>
      </dsp:txXfrm>
    </dsp:sp>
    <dsp:sp modelId="{52A78A34-9A5C-491F-A271-6F3995FD3287}">
      <dsp:nvSpPr>
        <dsp:cNvPr id="0" name=""/>
        <dsp:cNvSpPr/>
      </dsp:nvSpPr>
      <dsp:spPr>
        <a:xfrm>
          <a:off x="3610942" y="38010"/>
          <a:ext cx="1922115" cy="1922115"/>
        </a:xfrm>
        <a:prstGeom prst="star16">
          <a:avLst/>
        </a:prstGeom>
        <a:solidFill>
          <a:schemeClr val="accent5">
            <a:alpha val="50000"/>
            <a:hueOff val="-344057"/>
            <a:satOff val="3449"/>
            <a:lumOff val="-23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Képzések</a:t>
          </a:r>
          <a:endParaRPr lang="hu-HU" sz="1400" kern="1200" dirty="0"/>
        </a:p>
      </dsp:txBody>
      <dsp:txXfrm>
        <a:off x="4062322" y="489390"/>
        <a:ext cx="1019355" cy="1019355"/>
      </dsp:txXfrm>
    </dsp:sp>
    <dsp:sp modelId="{6D12F5DB-D1BE-4546-8048-CEB05FB34F28}">
      <dsp:nvSpPr>
        <dsp:cNvPr id="0" name=""/>
        <dsp:cNvSpPr/>
      </dsp:nvSpPr>
      <dsp:spPr>
        <a:xfrm>
          <a:off x="5205116" y="652198"/>
          <a:ext cx="1922115" cy="1922115"/>
        </a:xfrm>
        <a:prstGeom prst="star16">
          <a:avLst/>
        </a:prstGeom>
        <a:solidFill>
          <a:schemeClr val="accent5">
            <a:alpha val="50000"/>
            <a:hueOff val="-688115"/>
            <a:satOff val="6899"/>
            <a:lumOff val="-479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Szakmai tanácsok</a:t>
          </a:r>
          <a:endParaRPr lang="hu-HU" sz="1400" kern="1200" dirty="0"/>
        </a:p>
      </dsp:txBody>
      <dsp:txXfrm>
        <a:off x="5656496" y="1103578"/>
        <a:ext cx="1019355" cy="1019355"/>
      </dsp:txXfrm>
    </dsp:sp>
    <dsp:sp modelId="{D27674B9-FB1C-4206-A985-74082A91717B}">
      <dsp:nvSpPr>
        <dsp:cNvPr id="0" name=""/>
        <dsp:cNvSpPr/>
      </dsp:nvSpPr>
      <dsp:spPr>
        <a:xfrm>
          <a:off x="6078359" y="2108419"/>
          <a:ext cx="1922115" cy="1922115"/>
        </a:xfrm>
        <a:prstGeom prst="star16">
          <a:avLst/>
        </a:prstGeom>
        <a:solidFill>
          <a:schemeClr val="accent5">
            <a:alpha val="50000"/>
            <a:hueOff val="-1032172"/>
            <a:satOff val="10348"/>
            <a:lumOff val="-7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Ellenőrzés-fejlesztés</a:t>
          </a:r>
          <a:endParaRPr lang="hu-HU" sz="1400" kern="1200" dirty="0"/>
        </a:p>
      </dsp:txBody>
      <dsp:txXfrm>
        <a:off x="6529739" y="2559799"/>
        <a:ext cx="1019355" cy="1019355"/>
      </dsp:txXfrm>
    </dsp:sp>
    <dsp:sp modelId="{07760241-D0B2-49B1-BBB9-B7F4AF3881C3}">
      <dsp:nvSpPr>
        <dsp:cNvPr id="0" name=""/>
        <dsp:cNvSpPr/>
      </dsp:nvSpPr>
      <dsp:spPr>
        <a:xfrm>
          <a:off x="5780752" y="3796232"/>
          <a:ext cx="1922115" cy="1922115"/>
        </a:xfrm>
        <a:prstGeom prst="star16">
          <a:avLst/>
        </a:prstGeom>
        <a:solidFill>
          <a:srgbClr val="FFC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Központi szociális </a:t>
          </a:r>
          <a:r>
            <a:rPr lang="hu-HU" sz="1400" kern="1200" dirty="0" err="1" smtClean="0"/>
            <a:t>nyilvántar-tások</a:t>
          </a:r>
          <a:endParaRPr lang="hu-HU" sz="1400" kern="1200" dirty="0"/>
        </a:p>
      </dsp:txBody>
      <dsp:txXfrm>
        <a:off x="6232132" y="4247612"/>
        <a:ext cx="1019355" cy="1019355"/>
      </dsp:txXfrm>
    </dsp:sp>
    <dsp:sp modelId="{FBF22EEA-7056-4C84-82F8-F81D8A096B54}">
      <dsp:nvSpPr>
        <dsp:cNvPr id="0" name=""/>
        <dsp:cNvSpPr/>
      </dsp:nvSpPr>
      <dsp:spPr>
        <a:xfrm>
          <a:off x="4467867" y="4897874"/>
          <a:ext cx="1922115" cy="1922115"/>
        </a:xfrm>
        <a:prstGeom prst="star16">
          <a:avLst/>
        </a:prstGeom>
        <a:solidFill>
          <a:schemeClr val="accent5">
            <a:alpha val="50000"/>
            <a:hueOff val="-1720287"/>
            <a:satOff val="17247"/>
            <a:lumOff val="-1198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Szociális Ágazati Portál</a:t>
          </a:r>
          <a:endParaRPr lang="hu-HU" sz="1400" kern="1200" dirty="0"/>
        </a:p>
      </dsp:txBody>
      <dsp:txXfrm>
        <a:off x="4919247" y="5349254"/>
        <a:ext cx="1019355" cy="1019355"/>
      </dsp:txXfrm>
    </dsp:sp>
    <dsp:sp modelId="{A3727715-5424-4A58-A344-2A23D02DCB83}">
      <dsp:nvSpPr>
        <dsp:cNvPr id="0" name=""/>
        <dsp:cNvSpPr/>
      </dsp:nvSpPr>
      <dsp:spPr>
        <a:xfrm>
          <a:off x="2642121" y="4897874"/>
          <a:ext cx="2145907" cy="1922115"/>
        </a:xfrm>
        <a:prstGeom prst="star16">
          <a:avLst/>
        </a:prstGeom>
        <a:solidFill>
          <a:schemeClr val="accent5">
            <a:alpha val="50000"/>
            <a:hueOff val="-2064345"/>
            <a:satOff val="20696"/>
            <a:lumOff val="-143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Szakpolitikai döntések támogatása</a:t>
          </a:r>
          <a:endParaRPr lang="hu-HU" sz="1400" kern="1200" dirty="0"/>
        </a:p>
      </dsp:txBody>
      <dsp:txXfrm>
        <a:off x="3146055" y="5349254"/>
        <a:ext cx="1138039" cy="1019355"/>
      </dsp:txXfrm>
    </dsp:sp>
    <dsp:sp modelId="{C7EDE1EA-ED9C-4E83-8626-461D44FA405C}">
      <dsp:nvSpPr>
        <dsp:cNvPr id="0" name=""/>
        <dsp:cNvSpPr/>
      </dsp:nvSpPr>
      <dsp:spPr>
        <a:xfrm>
          <a:off x="1441132" y="3796232"/>
          <a:ext cx="1922115" cy="1922115"/>
        </a:xfrm>
        <a:prstGeom prst="star16">
          <a:avLst/>
        </a:prstGeom>
        <a:solidFill>
          <a:schemeClr val="accent5">
            <a:alpha val="50000"/>
            <a:hueOff val="-2408402"/>
            <a:satOff val="24145"/>
            <a:lumOff val="-167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Kutatások-elemzések</a:t>
          </a:r>
          <a:endParaRPr lang="hu-HU" sz="1400" kern="1200" dirty="0"/>
        </a:p>
      </dsp:txBody>
      <dsp:txXfrm>
        <a:off x="1892512" y="4247612"/>
        <a:ext cx="1019355" cy="1019355"/>
      </dsp:txXfrm>
    </dsp:sp>
    <dsp:sp modelId="{C7E70F71-FA33-4A06-823F-0FA39109AF5C}">
      <dsp:nvSpPr>
        <dsp:cNvPr id="0" name=""/>
        <dsp:cNvSpPr/>
      </dsp:nvSpPr>
      <dsp:spPr>
        <a:xfrm>
          <a:off x="1143525" y="2108419"/>
          <a:ext cx="1922115" cy="1922115"/>
        </a:xfrm>
        <a:prstGeom prst="star16">
          <a:avLst/>
        </a:prstGeom>
        <a:solidFill>
          <a:schemeClr val="accent5">
            <a:alpha val="50000"/>
            <a:hueOff val="-2752459"/>
            <a:satOff val="27595"/>
            <a:lumOff val="-1917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Projektek</a:t>
          </a:r>
          <a:endParaRPr lang="hu-HU" sz="1400" kern="1200" dirty="0"/>
        </a:p>
      </dsp:txBody>
      <dsp:txXfrm>
        <a:off x="1594905" y="2559799"/>
        <a:ext cx="1019355" cy="1019355"/>
      </dsp:txXfrm>
    </dsp:sp>
    <dsp:sp modelId="{A0B3B7AD-5B67-4381-81F1-416C9A1C1D21}">
      <dsp:nvSpPr>
        <dsp:cNvPr id="0" name=""/>
        <dsp:cNvSpPr/>
      </dsp:nvSpPr>
      <dsp:spPr>
        <a:xfrm>
          <a:off x="2000450" y="624181"/>
          <a:ext cx="1922115" cy="1922115"/>
        </a:xfrm>
        <a:prstGeom prst="star16">
          <a:avLst/>
        </a:prstGeom>
        <a:solidFill>
          <a:schemeClr val="accent5">
            <a:alpha val="50000"/>
            <a:hueOff val="-3096517"/>
            <a:satOff val="31044"/>
            <a:lumOff val="-2156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Szakmafej-lesztési</a:t>
          </a:r>
          <a:r>
            <a:rPr lang="hu-HU" sz="1400" kern="1200" dirty="0" smtClean="0"/>
            <a:t> – módszertan</a:t>
          </a:r>
          <a:endParaRPr lang="hu-HU" sz="1400" kern="1200" dirty="0"/>
        </a:p>
      </dsp:txBody>
      <dsp:txXfrm>
        <a:off x="2451830" y="1075561"/>
        <a:ext cx="1019355" cy="10193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0BB2A-CA33-44DC-9F1A-13462E7A715F}">
      <dsp:nvSpPr>
        <dsp:cNvPr id="0" name=""/>
        <dsp:cNvSpPr/>
      </dsp:nvSpPr>
      <dsp:spPr>
        <a:xfrm>
          <a:off x="3771554" y="2776855"/>
          <a:ext cx="1600891" cy="1455387"/>
        </a:xfrm>
        <a:prstGeom prst="star32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NRSZH</a:t>
          </a:r>
          <a:endParaRPr lang="hu-HU" sz="1600" b="1" kern="1200" dirty="0"/>
        </a:p>
      </dsp:txBody>
      <dsp:txXfrm>
        <a:off x="4147499" y="3118631"/>
        <a:ext cx="849001" cy="771835"/>
      </dsp:txXfrm>
    </dsp:sp>
    <dsp:sp modelId="{52A78A34-9A5C-491F-A271-6F3995FD3287}">
      <dsp:nvSpPr>
        <dsp:cNvPr id="0" name=""/>
        <dsp:cNvSpPr/>
      </dsp:nvSpPr>
      <dsp:spPr>
        <a:xfrm>
          <a:off x="3610942" y="38010"/>
          <a:ext cx="1922115" cy="1922115"/>
        </a:xfrm>
        <a:prstGeom prst="star16">
          <a:avLst/>
        </a:prstGeom>
        <a:solidFill>
          <a:schemeClr val="accent5">
            <a:alpha val="50000"/>
            <a:hueOff val="-344057"/>
            <a:satOff val="3449"/>
            <a:lumOff val="-23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Képzések</a:t>
          </a:r>
          <a:endParaRPr lang="hu-HU" sz="1400" kern="1200" dirty="0"/>
        </a:p>
      </dsp:txBody>
      <dsp:txXfrm>
        <a:off x="4062322" y="489390"/>
        <a:ext cx="1019355" cy="1019355"/>
      </dsp:txXfrm>
    </dsp:sp>
    <dsp:sp modelId="{6D12F5DB-D1BE-4546-8048-CEB05FB34F28}">
      <dsp:nvSpPr>
        <dsp:cNvPr id="0" name=""/>
        <dsp:cNvSpPr/>
      </dsp:nvSpPr>
      <dsp:spPr>
        <a:xfrm>
          <a:off x="5205116" y="652198"/>
          <a:ext cx="1922115" cy="1922115"/>
        </a:xfrm>
        <a:prstGeom prst="star16">
          <a:avLst/>
        </a:prstGeom>
        <a:solidFill>
          <a:schemeClr val="accent5">
            <a:alpha val="50000"/>
            <a:hueOff val="-688115"/>
            <a:satOff val="6899"/>
            <a:lumOff val="-479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Szakmai tanácsok</a:t>
          </a:r>
          <a:endParaRPr lang="hu-HU" sz="1400" kern="1200" dirty="0"/>
        </a:p>
      </dsp:txBody>
      <dsp:txXfrm>
        <a:off x="5656496" y="1103578"/>
        <a:ext cx="1019355" cy="1019355"/>
      </dsp:txXfrm>
    </dsp:sp>
    <dsp:sp modelId="{D27674B9-FB1C-4206-A985-74082A91717B}">
      <dsp:nvSpPr>
        <dsp:cNvPr id="0" name=""/>
        <dsp:cNvSpPr/>
      </dsp:nvSpPr>
      <dsp:spPr>
        <a:xfrm>
          <a:off x="6078359" y="2108419"/>
          <a:ext cx="1922115" cy="1922115"/>
        </a:xfrm>
        <a:prstGeom prst="star16">
          <a:avLst/>
        </a:prstGeom>
        <a:solidFill>
          <a:schemeClr val="accent5">
            <a:alpha val="50000"/>
            <a:hueOff val="-1032172"/>
            <a:satOff val="10348"/>
            <a:lumOff val="-7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Ellenőrzés-fejlesztés</a:t>
          </a:r>
          <a:endParaRPr lang="hu-HU" sz="1400" kern="1200" dirty="0"/>
        </a:p>
      </dsp:txBody>
      <dsp:txXfrm>
        <a:off x="6529739" y="2559799"/>
        <a:ext cx="1019355" cy="1019355"/>
      </dsp:txXfrm>
    </dsp:sp>
    <dsp:sp modelId="{07760241-D0B2-49B1-BBB9-B7F4AF3881C3}">
      <dsp:nvSpPr>
        <dsp:cNvPr id="0" name=""/>
        <dsp:cNvSpPr/>
      </dsp:nvSpPr>
      <dsp:spPr>
        <a:xfrm>
          <a:off x="5780752" y="3796232"/>
          <a:ext cx="1922115" cy="1922115"/>
        </a:xfrm>
        <a:prstGeom prst="star16">
          <a:avLst/>
        </a:prstGeom>
        <a:solidFill>
          <a:schemeClr val="accent5">
            <a:alpha val="50000"/>
            <a:hueOff val="-1376230"/>
            <a:satOff val="13797"/>
            <a:lumOff val="-95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Központi szociális </a:t>
          </a:r>
          <a:r>
            <a:rPr lang="hu-HU" sz="1400" kern="1200" dirty="0" err="1" smtClean="0"/>
            <a:t>nyilvántar-tások</a:t>
          </a:r>
          <a:endParaRPr lang="hu-HU" sz="1400" kern="1200" dirty="0"/>
        </a:p>
      </dsp:txBody>
      <dsp:txXfrm>
        <a:off x="6232132" y="4247612"/>
        <a:ext cx="1019355" cy="1019355"/>
      </dsp:txXfrm>
    </dsp:sp>
    <dsp:sp modelId="{FBF22EEA-7056-4C84-82F8-F81D8A096B54}">
      <dsp:nvSpPr>
        <dsp:cNvPr id="0" name=""/>
        <dsp:cNvSpPr/>
      </dsp:nvSpPr>
      <dsp:spPr>
        <a:xfrm>
          <a:off x="4467867" y="4897874"/>
          <a:ext cx="1922115" cy="1922115"/>
        </a:xfrm>
        <a:prstGeom prst="star16">
          <a:avLst/>
        </a:prstGeom>
        <a:solidFill>
          <a:srgbClr val="FFC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Szociális Ágazati Portál</a:t>
          </a:r>
          <a:endParaRPr lang="hu-HU" sz="1400" kern="1200" dirty="0"/>
        </a:p>
      </dsp:txBody>
      <dsp:txXfrm>
        <a:off x="4919247" y="5349254"/>
        <a:ext cx="1019355" cy="1019355"/>
      </dsp:txXfrm>
    </dsp:sp>
    <dsp:sp modelId="{A3727715-5424-4A58-A344-2A23D02DCB83}">
      <dsp:nvSpPr>
        <dsp:cNvPr id="0" name=""/>
        <dsp:cNvSpPr/>
      </dsp:nvSpPr>
      <dsp:spPr>
        <a:xfrm>
          <a:off x="2642121" y="4897874"/>
          <a:ext cx="2145907" cy="1922115"/>
        </a:xfrm>
        <a:prstGeom prst="star16">
          <a:avLst/>
        </a:prstGeom>
        <a:solidFill>
          <a:schemeClr val="accent5">
            <a:alpha val="50000"/>
            <a:hueOff val="-2064345"/>
            <a:satOff val="20696"/>
            <a:lumOff val="-143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Szakpolitikai döntések támogatása</a:t>
          </a:r>
          <a:endParaRPr lang="hu-HU" sz="1400" kern="1200" dirty="0"/>
        </a:p>
      </dsp:txBody>
      <dsp:txXfrm>
        <a:off x="3146055" y="5349254"/>
        <a:ext cx="1138039" cy="1019355"/>
      </dsp:txXfrm>
    </dsp:sp>
    <dsp:sp modelId="{C7EDE1EA-ED9C-4E83-8626-461D44FA405C}">
      <dsp:nvSpPr>
        <dsp:cNvPr id="0" name=""/>
        <dsp:cNvSpPr/>
      </dsp:nvSpPr>
      <dsp:spPr>
        <a:xfrm>
          <a:off x="1441132" y="3796232"/>
          <a:ext cx="1922115" cy="1922115"/>
        </a:xfrm>
        <a:prstGeom prst="star16">
          <a:avLst/>
        </a:prstGeom>
        <a:solidFill>
          <a:schemeClr val="accent5">
            <a:alpha val="50000"/>
            <a:hueOff val="-2408402"/>
            <a:satOff val="24145"/>
            <a:lumOff val="-167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Kutatások-elemzések</a:t>
          </a:r>
          <a:endParaRPr lang="hu-HU" sz="1400" kern="1200" dirty="0"/>
        </a:p>
      </dsp:txBody>
      <dsp:txXfrm>
        <a:off x="1892512" y="4247612"/>
        <a:ext cx="1019355" cy="1019355"/>
      </dsp:txXfrm>
    </dsp:sp>
    <dsp:sp modelId="{C7E70F71-FA33-4A06-823F-0FA39109AF5C}">
      <dsp:nvSpPr>
        <dsp:cNvPr id="0" name=""/>
        <dsp:cNvSpPr/>
      </dsp:nvSpPr>
      <dsp:spPr>
        <a:xfrm>
          <a:off x="1143525" y="2108419"/>
          <a:ext cx="1922115" cy="1922115"/>
        </a:xfrm>
        <a:prstGeom prst="star16">
          <a:avLst/>
        </a:prstGeom>
        <a:solidFill>
          <a:schemeClr val="accent5">
            <a:alpha val="50000"/>
            <a:hueOff val="-2752459"/>
            <a:satOff val="27595"/>
            <a:lumOff val="-1917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Projektek</a:t>
          </a:r>
          <a:endParaRPr lang="hu-HU" sz="1400" kern="1200" dirty="0"/>
        </a:p>
      </dsp:txBody>
      <dsp:txXfrm>
        <a:off x="1594905" y="2559799"/>
        <a:ext cx="1019355" cy="1019355"/>
      </dsp:txXfrm>
    </dsp:sp>
    <dsp:sp modelId="{A0B3B7AD-5B67-4381-81F1-416C9A1C1D21}">
      <dsp:nvSpPr>
        <dsp:cNvPr id="0" name=""/>
        <dsp:cNvSpPr/>
      </dsp:nvSpPr>
      <dsp:spPr>
        <a:xfrm>
          <a:off x="1999085" y="624181"/>
          <a:ext cx="1924844" cy="1922115"/>
        </a:xfrm>
        <a:prstGeom prst="star16">
          <a:avLst/>
        </a:prstGeom>
        <a:solidFill>
          <a:schemeClr val="accent5">
            <a:alpha val="50000"/>
            <a:hueOff val="-3096517"/>
            <a:satOff val="31044"/>
            <a:lumOff val="-2156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Szakmafej-lesztés</a:t>
          </a:r>
          <a:r>
            <a:rPr lang="hu-HU" sz="1400" kern="1200" dirty="0" smtClean="0"/>
            <a:t> – módszertan</a:t>
          </a:r>
          <a:endParaRPr lang="hu-HU" sz="1400" kern="1200" dirty="0"/>
        </a:p>
      </dsp:txBody>
      <dsp:txXfrm>
        <a:off x="2451106" y="1075561"/>
        <a:ext cx="1020802" cy="10193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0BB2A-CA33-44DC-9F1A-13462E7A715F}">
      <dsp:nvSpPr>
        <dsp:cNvPr id="0" name=""/>
        <dsp:cNvSpPr/>
      </dsp:nvSpPr>
      <dsp:spPr>
        <a:xfrm>
          <a:off x="3771554" y="2776855"/>
          <a:ext cx="1600891" cy="1455387"/>
        </a:xfrm>
        <a:prstGeom prst="star32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NRSZH</a:t>
          </a:r>
          <a:endParaRPr lang="hu-HU" sz="1600" b="1" kern="1200" dirty="0"/>
        </a:p>
      </dsp:txBody>
      <dsp:txXfrm>
        <a:off x="4147499" y="3118631"/>
        <a:ext cx="849001" cy="771835"/>
      </dsp:txXfrm>
    </dsp:sp>
    <dsp:sp modelId="{52A78A34-9A5C-491F-A271-6F3995FD3287}">
      <dsp:nvSpPr>
        <dsp:cNvPr id="0" name=""/>
        <dsp:cNvSpPr/>
      </dsp:nvSpPr>
      <dsp:spPr>
        <a:xfrm>
          <a:off x="3610942" y="38010"/>
          <a:ext cx="1922115" cy="1922115"/>
        </a:xfrm>
        <a:prstGeom prst="star16">
          <a:avLst/>
        </a:prstGeom>
        <a:solidFill>
          <a:schemeClr val="accent5">
            <a:alpha val="50000"/>
            <a:hueOff val="-344057"/>
            <a:satOff val="3449"/>
            <a:lumOff val="-23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Képzések</a:t>
          </a:r>
          <a:endParaRPr lang="hu-HU" sz="1400" kern="1200" dirty="0"/>
        </a:p>
      </dsp:txBody>
      <dsp:txXfrm>
        <a:off x="4062322" y="489390"/>
        <a:ext cx="1019355" cy="1019355"/>
      </dsp:txXfrm>
    </dsp:sp>
    <dsp:sp modelId="{6D12F5DB-D1BE-4546-8048-CEB05FB34F28}">
      <dsp:nvSpPr>
        <dsp:cNvPr id="0" name=""/>
        <dsp:cNvSpPr/>
      </dsp:nvSpPr>
      <dsp:spPr>
        <a:xfrm>
          <a:off x="5205116" y="652198"/>
          <a:ext cx="1922115" cy="1922115"/>
        </a:xfrm>
        <a:prstGeom prst="star16">
          <a:avLst/>
        </a:prstGeom>
        <a:solidFill>
          <a:schemeClr val="accent5">
            <a:alpha val="50000"/>
            <a:hueOff val="-688115"/>
            <a:satOff val="6899"/>
            <a:lumOff val="-479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Szakmai tanácsok</a:t>
          </a:r>
          <a:endParaRPr lang="hu-HU" sz="1400" kern="1200" dirty="0"/>
        </a:p>
      </dsp:txBody>
      <dsp:txXfrm>
        <a:off x="5656496" y="1103578"/>
        <a:ext cx="1019355" cy="1019355"/>
      </dsp:txXfrm>
    </dsp:sp>
    <dsp:sp modelId="{D27674B9-FB1C-4206-A985-74082A91717B}">
      <dsp:nvSpPr>
        <dsp:cNvPr id="0" name=""/>
        <dsp:cNvSpPr/>
      </dsp:nvSpPr>
      <dsp:spPr>
        <a:xfrm>
          <a:off x="6078359" y="2108419"/>
          <a:ext cx="1922115" cy="1922115"/>
        </a:xfrm>
        <a:prstGeom prst="star16">
          <a:avLst/>
        </a:prstGeom>
        <a:solidFill>
          <a:schemeClr val="accent5">
            <a:alpha val="50000"/>
            <a:hueOff val="-1032172"/>
            <a:satOff val="10348"/>
            <a:lumOff val="-7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Ellenőrzés-fejlesztés</a:t>
          </a:r>
          <a:endParaRPr lang="hu-HU" sz="1400" kern="1200" dirty="0"/>
        </a:p>
      </dsp:txBody>
      <dsp:txXfrm>
        <a:off x="6529739" y="2559799"/>
        <a:ext cx="1019355" cy="1019355"/>
      </dsp:txXfrm>
    </dsp:sp>
    <dsp:sp modelId="{07760241-D0B2-49B1-BBB9-B7F4AF3881C3}">
      <dsp:nvSpPr>
        <dsp:cNvPr id="0" name=""/>
        <dsp:cNvSpPr/>
      </dsp:nvSpPr>
      <dsp:spPr>
        <a:xfrm>
          <a:off x="5780752" y="3796232"/>
          <a:ext cx="1922115" cy="1922115"/>
        </a:xfrm>
        <a:prstGeom prst="star16">
          <a:avLst/>
        </a:prstGeom>
        <a:solidFill>
          <a:schemeClr val="accent5">
            <a:alpha val="50000"/>
            <a:hueOff val="-1376230"/>
            <a:satOff val="13797"/>
            <a:lumOff val="-95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Központi szociális </a:t>
          </a:r>
          <a:r>
            <a:rPr lang="hu-HU" sz="1400" kern="1200" dirty="0" err="1" smtClean="0"/>
            <a:t>nyilvántar-tások</a:t>
          </a:r>
          <a:endParaRPr lang="hu-HU" sz="1400" kern="1200" dirty="0"/>
        </a:p>
      </dsp:txBody>
      <dsp:txXfrm>
        <a:off x="6232132" y="4247612"/>
        <a:ext cx="1019355" cy="1019355"/>
      </dsp:txXfrm>
    </dsp:sp>
    <dsp:sp modelId="{FBF22EEA-7056-4C84-82F8-F81D8A096B54}">
      <dsp:nvSpPr>
        <dsp:cNvPr id="0" name=""/>
        <dsp:cNvSpPr/>
      </dsp:nvSpPr>
      <dsp:spPr>
        <a:xfrm>
          <a:off x="4467867" y="4897874"/>
          <a:ext cx="1922115" cy="1922115"/>
        </a:xfrm>
        <a:prstGeom prst="star16">
          <a:avLst/>
        </a:prstGeom>
        <a:solidFill>
          <a:schemeClr val="accent5">
            <a:alpha val="50000"/>
            <a:hueOff val="-1720287"/>
            <a:satOff val="17247"/>
            <a:lumOff val="-1198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Szociális Ágazati Portál</a:t>
          </a:r>
          <a:endParaRPr lang="hu-HU" sz="1400" kern="1200" dirty="0"/>
        </a:p>
      </dsp:txBody>
      <dsp:txXfrm>
        <a:off x="4919247" y="5349254"/>
        <a:ext cx="1019355" cy="1019355"/>
      </dsp:txXfrm>
    </dsp:sp>
    <dsp:sp modelId="{A3727715-5424-4A58-A344-2A23D02DCB83}">
      <dsp:nvSpPr>
        <dsp:cNvPr id="0" name=""/>
        <dsp:cNvSpPr/>
      </dsp:nvSpPr>
      <dsp:spPr>
        <a:xfrm>
          <a:off x="2642121" y="4897874"/>
          <a:ext cx="2145907" cy="1922115"/>
        </a:xfrm>
        <a:prstGeom prst="star16">
          <a:avLst/>
        </a:prstGeom>
        <a:solidFill>
          <a:srgbClr val="FFC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Szakpolitikai döntések támogatása</a:t>
          </a:r>
          <a:endParaRPr lang="hu-HU" sz="1400" kern="1200" dirty="0"/>
        </a:p>
      </dsp:txBody>
      <dsp:txXfrm>
        <a:off x="3146055" y="5349254"/>
        <a:ext cx="1138039" cy="1019355"/>
      </dsp:txXfrm>
    </dsp:sp>
    <dsp:sp modelId="{C7EDE1EA-ED9C-4E83-8626-461D44FA405C}">
      <dsp:nvSpPr>
        <dsp:cNvPr id="0" name=""/>
        <dsp:cNvSpPr/>
      </dsp:nvSpPr>
      <dsp:spPr>
        <a:xfrm>
          <a:off x="1441132" y="3796232"/>
          <a:ext cx="1922115" cy="1922115"/>
        </a:xfrm>
        <a:prstGeom prst="star16">
          <a:avLst/>
        </a:prstGeom>
        <a:solidFill>
          <a:schemeClr val="accent5">
            <a:alpha val="50000"/>
            <a:hueOff val="-2408402"/>
            <a:satOff val="24145"/>
            <a:lumOff val="-167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Kutatások-elemzések</a:t>
          </a:r>
          <a:endParaRPr lang="hu-HU" sz="1400" kern="1200" dirty="0"/>
        </a:p>
      </dsp:txBody>
      <dsp:txXfrm>
        <a:off x="1892512" y="4247612"/>
        <a:ext cx="1019355" cy="1019355"/>
      </dsp:txXfrm>
    </dsp:sp>
    <dsp:sp modelId="{C7E70F71-FA33-4A06-823F-0FA39109AF5C}">
      <dsp:nvSpPr>
        <dsp:cNvPr id="0" name=""/>
        <dsp:cNvSpPr/>
      </dsp:nvSpPr>
      <dsp:spPr>
        <a:xfrm>
          <a:off x="1143525" y="2108419"/>
          <a:ext cx="1922115" cy="1922115"/>
        </a:xfrm>
        <a:prstGeom prst="star16">
          <a:avLst/>
        </a:prstGeom>
        <a:solidFill>
          <a:schemeClr val="accent5">
            <a:alpha val="50000"/>
            <a:hueOff val="-2752459"/>
            <a:satOff val="27595"/>
            <a:lumOff val="-1917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Projektek</a:t>
          </a:r>
          <a:endParaRPr lang="hu-HU" sz="1400" kern="1200" dirty="0"/>
        </a:p>
      </dsp:txBody>
      <dsp:txXfrm>
        <a:off x="1594905" y="2559799"/>
        <a:ext cx="1019355" cy="1019355"/>
      </dsp:txXfrm>
    </dsp:sp>
    <dsp:sp modelId="{A0B3B7AD-5B67-4381-81F1-416C9A1C1D21}">
      <dsp:nvSpPr>
        <dsp:cNvPr id="0" name=""/>
        <dsp:cNvSpPr/>
      </dsp:nvSpPr>
      <dsp:spPr>
        <a:xfrm>
          <a:off x="2000450" y="624181"/>
          <a:ext cx="1922115" cy="1922115"/>
        </a:xfrm>
        <a:prstGeom prst="star16">
          <a:avLst/>
        </a:prstGeom>
        <a:solidFill>
          <a:schemeClr val="accent5">
            <a:alpha val="50000"/>
            <a:hueOff val="-3096517"/>
            <a:satOff val="31044"/>
            <a:lumOff val="-2156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Szakmafej-lesztés</a:t>
          </a:r>
          <a:r>
            <a:rPr lang="hu-HU" sz="1400" kern="1200" dirty="0" smtClean="0"/>
            <a:t> – módszertan</a:t>
          </a:r>
          <a:endParaRPr lang="hu-HU" sz="1400" kern="1200" dirty="0"/>
        </a:p>
      </dsp:txBody>
      <dsp:txXfrm>
        <a:off x="2451830" y="1075561"/>
        <a:ext cx="1019355" cy="10193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0BB2A-CA33-44DC-9F1A-13462E7A715F}">
      <dsp:nvSpPr>
        <dsp:cNvPr id="0" name=""/>
        <dsp:cNvSpPr/>
      </dsp:nvSpPr>
      <dsp:spPr>
        <a:xfrm>
          <a:off x="3771554" y="2776855"/>
          <a:ext cx="1600891" cy="1455387"/>
        </a:xfrm>
        <a:prstGeom prst="star32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NRSZH</a:t>
          </a:r>
          <a:endParaRPr lang="hu-HU" sz="1600" b="1" kern="1200" dirty="0"/>
        </a:p>
      </dsp:txBody>
      <dsp:txXfrm>
        <a:off x="4147499" y="3118631"/>
        <a:ext cx="849001" cy="771835"/>
      </dsp:txXfrm>
    </dsp:sp>
    <dsp:sp modelId="{52A78A34-9A5C-491F-A271-6F3995FD3287}">
      <dsp:nvSpPr>
        <dsp:cNvPr id="0" name=""/>
        <dsp:cNvSpPr/>
      </dsp:nvSpPr>
      <dsp:spPr>
        <a:xfrm>
          <a:off x="3610942" y="38010"/>
          <a:ext cx="1922115" cy="1922115"/>
        </a:xfrm>
        <a:prstGeom prst="star16">
          <a:avLst/>
        </a:prstGeom>
        <a:solidFill>
          <a:schemeClr val="accent5">
            <a:alpha val="50000"/>
            <a:hueOff val="-344057"/>
            <a:satOff val="3449"/>
            <a:lumOff val="-23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Képzések</a:t>
          </a:r>
          <a:endParaRPr lang="hu-HU" sz="1400" kern="1200" dirty="0"/>
        </a:p>
      </dsp:txBody>
      <dsp:txXfrm>
        <a:off x="4062322" y="489390"/>
        <a:ext cx="1019355" cy="1019355"/>
      </dsp:txXfrm>
    </dsp:sp>
    <dsp:sp modelId="{6D12F5DB-D1BE-4546-8048-CEB05FB34F28}">
      <dsp:nvSpPr>
        <dsp:cNvPr id="0" name=""/>
        <dsp:cNvSpPr/>
      </dsp:nvSpPr>
      <dsp:spPr>
        <a:xfrm>
          <a:off x="5205116" y="652198"/>
          <a:ext cx="1922115" cy="1922115"/>
        </a:xfrm>
        <a:prstGeom prst="star16">
          <a:avLst/>
        </a:prstGeom>
        <a:solidFill>
          <a:schemeClr val="accent5">
            <a:alpha val="50000"/>
            <a:hueOff val="-688115"/>
            <a:satOff val="6899"/>
            <a:lumOff val="-479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Szakmai tanácsok</a:t>
          </a:r>
          <a:endParaRPr lang="hu-HU" sz="1400" kern="1200" dirty="0"/>
        </a:p>
      </dsp:txBody>
      <dsp:txXfrm>
        <a:off x="5656496" y="1103578"/>
        <a:ext cx="1019355" cy="1019355"/>
      </dsp:txXfrm>
    </dsp:sp>
    <dsp:sp modelId="{D27674B9-FB1C-4206-A985-74082A91717B}">
      <dsp:nvSpPr>
        <dsp:cNvPr id="0" name=""/>
        <dsp:cNvSpPr/>
      </dsp:nvSpPr>
      <dsp:spPr>
        <a:xfrm>
          <a:off x="6078359" y="2108419"/>
          <a:ext cx="1922115" cy="1922115"/>
        </a:xfrm>
        <a:prstGeom prst="star16">
          <a:avLst/>
        </a:prstGeom>
        <a:solidFill>
          <a:schemeClr val="accent5">
            <a:alpha val="50000"/>
            <a:hueOff val="-1032172"/>
            <a:satOff val="10348"/>
            <a:lumOff val="-7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Ellenőrzés-fejlesztés</a:t>
          </a:r>
          <a:endParaRPr lang="hu-HU" sz="1400" kern="1200" dirty="0"/>
        </a:p>
      </dsp:txBody>
      <dsp:txXfrm>
        <a:off x="6529739" y="2559799"/>
        <a:ext cx="1019355" cy="1019355"/>
      </dsp:txXfrm>
    </dsp:sp>
    <dsp:sp modelId="{07760241-D0B2-49B1-BBB9-B7F4AF3881C3}">
      <dsp:nvSpPr>
        <dsp:cNvPr id="0" name=""/>
        <dsp:cNvSpPr/>
      </dsp:nvSpPr>
      <dsp:spPr>
        <a:xfrm>
          <a:off x="5780752" y="3796232"/>
          <a:ext cx="1922115" cy="1922115"/>
        </a:xfrm>
        <a:prstGeom prst="star16">
          <a:avLst/>
        </a:prstGeom>
        <a:solidFill>
          <a:schemeClr val="accent5">
            <a:alpha val="50000"/>
            <a:hueOff val="-1376230"/>
            <a:satOff val="13797"/>
            <a:lumOff val="-95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Központi szociális </a:t>
          </a:r>
          <a:r>
            <a:rPr lang="hu-HU" sz="1400" kern="1200" dirty="0" err="1" smtClean="0"/>
            <a:t>nyilvántar-tások</a:t>
          </a:r>
          <a:endParaRPr lang="hu-HU" sz="1400" kern="1200" dirty="0"/>
        </a:p>
      </dsp:txBody>
      <dsp:txXfrm>
        <a:off x="6232132" y="4247612"/>
        <a:ext cx="1019355" cy="1019355"/>
      </dsp:txXfrm>
    </dsp:sp>
    <dsp:sp modelId="{FBF22EEA-7056-4C84-82F8-F81D8A096B54}">
      <dsp:nvSpPr>
        <dsp:cNvPr id="0" name=""/>
        <dsp:cNvSpPr/>
      </dsp:nvSpPr>
      <dsp:spPr>
        <a:xfrm>
          <a:off x="4467867" y="4897874"/>
          <a:ext cx="1922115" cy="1922115"/>
        </a:xfrm>
        <a:prstGeom prst="star16">
          <a:avLst/>
        </a:prstGeom>
        <a:solidFill>
          <a:schemeClr val="accent5">
            <a:alpha val="50000"/>
            <a:hueOff val="-1720287"/>
            <a:satOff val="17247"/>
            <a:lumOff val="-1198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Szociális Ágazati Portál</a:t>
          </a:r>
          <a:endParaRPr lang="hu-HU" sz="1400" kern="1200" dirty="0"/>
        </a:p>
      </dsp:txBody>
      <dsp:txXfrm>
        <a:off x="4919247" y="5349254"/>
        <a:ext cx="1019355" cy="1019355"/>
      </dsp:txXfrm>
    </dsp:sp>
    <dsp:sp modelId="{A3727715-5424-4A58-A344-2A23D02DCB83}">
      <dsp:nvSpPr>
        <dsp:cNvPr id="0" name=""/>
        <dsp:cNvSpPr/>
      </dsp:nvSpPr>
      <dsp:spPr>
        <a:xfrm>
          <a:off x="2642121" y="4897874"/>
          <a:ext cx="2145907" cy="1922115"/>
        </a:xfrm>
        <a:prstGeom prst="star16">
          <a:avLst/>
        </a:prstGeom>
        <a:solidFill>
          <a:schemeClr val="accent5">
            <a:alpha val="50000"/>
            <a:hueOff val="-2064345"/>
            <a:satOff val="20696"/>
            <a:lumOff val="-143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Szakpolitikai döntések támogatása</a:t>
          </a:r>
          <a:endParaRPr lang="hu-HU" sz="1400" kern="1200" dirty="0"/>
        </a:p>
      </dsp:txBody>
      <dsp:txXfrm>
        <a:off x="3146055" y="5349254"/>
        <a:ext cx="1138039" cy="1019355"/>
      </dsp:txXfrm>
    </dsp:sp>
    <dsp:sp modelId="{C7EDE1EA-ED9C-4E83-8626-461D44FA405C}">
      <dsp:nvSpPr>
        <dsp:cNvPr id="0" name=""/>
        <dsp:cNvSpPr/>
      </dsp:nvSpPr>
      <dsp:spPr>
        <a:xfrm>
          <a:off x="1441132" y="3796232"/>
          <a:ext cx="1922115" cy="1922115"/>
        </a:xfrm>
        <a:prstGeom prst="star16">
          <a:avLst/>
        </a:prstGeom>
        <a:solidFill>
          <a:srgbClr val="FFC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Kutatások-elemzések</a:t>
          </a:r>
          <a:endParaRPr lang="hu-HU" sz="1400" kern="1200" dirty="0"/>
        </a:p>
      </dsp:txBody>
      <dsp:txXfrm>
        <a:off x="1892512" y="4247612"/>
        <a:ext cx="1019355" cy="1019355"/>
      </dsp:txXfrm>
    </dsp:sp>
    <dsp:sp modelId="{C7E70F71-FA33-4A06-823F-0FA39109AF5C}">
      <dsp:nvSpPr>
        <dsp:cNvPr id="0" name=""/>
        <dsp:cNvSpPr/>
      </dsp:nvSpPr>
      <dsp:spPr>
        <a:xfrm>
          <a:off x="1143525" y="2108419"/>
          <a:ext cx="1922115" cy="1922115"/>
        </a:xfrm>
        <a:prstGeom prst="star16">
          <a:avLst/>
        </a:prstGeom>
        <a:solidFill>
          <a:schemeClr val="accent5">
            <a:alpha val="50000"/>
            <a:hueOff val="-2752459"/>
            <a:satOff val="27595"/>
            <a:lumOff val="-1917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Projektek</a:t>
          </a:r>
          <a:endParaRPr lang="hu-HU" sz="1400" kern="1200" dirty="0"/>
        </a:p>
      </dsp:txBody>
      <dsp:txXfrm>
        <a:off x="1594905" y="2559799"/>
        <a:ext cx="1019355" cy="1019355"/>
      </dsp:txXfrm>
    </dsp:sp>
    <dsp:sp modelId="{A0B3B7AD-5B67-4381-81F1-416C9A1C1D21}">
      <dsp:nvSpPr>
        <dsp:cNvPr id="0" name=""/>
        <dsp:cNvSpPr/>
      </dsp:nvSpPr>
      <dsp:spPr>
        <a:xfrm>
          <a:off x="2000450" y="624181"/>
          <a:ext cx="1922115" cy="1922115"/>
        </a:xfrm>
        <a:prstGeom prst="star16">
          <a:avLst/>
        </a:prstGeom>
        <a:solidFill>
          <a:schemeClr val="accent5">
            <a:alpha val="50000"/>
            <a:hueOff val="-3096517"/>
            <a:satOff val="31044"/>
            <a:lumOff val="-2156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Szakmafej-lesztés</a:t>
          </a:r>
          <a:r>
            <a:rPr lang="hu-HU" sz="1400" kern="1200" dirty="0" smtClean="0"/>
            <a:t> – módszertan</a:t>
          </a:r>
          <a:endParaRPr lang="hu-HU" sz="1400" kern="1200" dirty="0"/>
        </a:p>
      </dsp:txBody>
      <dsp:txXfrm>
        <a:off x="2451830" y="1075561"/>
        <a:ext cx="1019355" cy="1019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47E9F-A395-4215-A51B-09653B19AC07}" type="datetimeFigureOut">
              <a:rPr lang="hu-HU" smtClean="0"/>
              <a:pPr/>
              <a:t>2015.11.24.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22E54-221B-4C57-A541-4DC1477518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8923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05BBE-F891-4A63-8CFC-BA4FFDB0F01B}" type="datetimeFigureOut">
              <a:rPr lang="hu-HU" smtClean="0"/>
              <a:pPr/>
              <a:t>2015.11.24.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C0C11-37C2-463D-AEC4-54BCB276767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40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C0C11-37C2-463D-AEC4-54BCB2767672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C0C11-37C2-463D-AEC4-54BCB2767672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C0C11-37C2-463D-AEC4-54BCB2767672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91139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6A557-0454-4FDA-96FB-D30081F8533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C0C11-37C2-463D-AEC4-54BCB2767672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C0C11-37C2-463D-AEC4-54BCB2767672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C0C11-37C2-463D-AEC4-54BCB2767672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C0C11-37C2-463D-AEC4-54BCB2767672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C0C11-37C2-463D-AEC4-54BCB2767672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C0C11-37C2-463D-AEC4-54BCB2767672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C0C11-37C2-463D-AEC4-54BCB2767672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9EF2-C0E8-4C97-810B-DB47CCF3D2F7}" type="datetimeFigureOut">
              <a:rPr lang="hu-HU" smtClean="0"/>
              <a:pPr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973-EE73-4659-84FC-7009B6321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9EF2-C0E8-4C97-810B-DB47CCF3D2F7}" type="datetimeFigureOut">
              <a:rPr lang="hu-HU" smtClean="0"/>
              <a:pPr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973-EE73-4659-84FC-7009B6321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9EF2-C0E8-4C97-810B-DB47CCF3D2F7}" type="datetimeFigureOut">
              <a:rPr lang="hu-HU" smtClean="0"/>
              <a:pPr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973-EE73-4659-84FC-7009B6321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alap_logo_nelkul8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SZT_logo_cmyk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913" y="404813"/>
            <a:ext cx="23780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NFU_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876925"/>
            <a:ext cx="808038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nfoblokk3_altalanos_egyes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5842000"/>
            <a:ext cx="2159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84213" y="1557338"/>
            <a:ext cx="8135937" cy="395922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Verdana" pitchFamily="34" charset="0"/>
              </a:defRPr>
            </a:lvl1pPr>
            <a:lvl2pPr>
              <a:defRPr sz="16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23850" y="548680"/>
            <a:ext cx="5616302" cy="648295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hu-HU" dirty="0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9EF2-C0E8-4C97-810B-DB47CCF3D2F7}" type="datetimeFigureOut">
              <a:rPr lang="hu-HU" smtClean="0"/>
              <a:pPr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973-EE73-4659-84FC-7009B6321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9EF2-C0E8-4C97-810B-DB47CCF3D2F7}" type="datetimeFigureOut">
              <a:rPr lang="hu-HU" smtClean="0"/>
              <a:pPr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973-EE73-4659-84FC-7009B6321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9EF2-C0E8-4C97-810B-DB47CCF3D2F7}" type="datetimeFigureOut">
              <a:rPr lang="hu-HU" smtClean="0"/>
              <a:pPr/>
              <a:t>2015.11.24.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973-EE73-4659-84FC-7009B6321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9EF2-C0E8-4C97-810B-DB47CCF3D2F7}" type="datetimeFigureOut">
              <a:rPr lang="hu-HU" smtClean="0"/>
              <a:pPr/>
              <a:t>2015.11.24.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973-EE73-4659-84FC-7009B6321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9EF2-C0E8-4C97-810B-DB47CCF3D2F7}" type="datetimeFigureOut">
              <a:rPr lang="hu-HU" smtClean="0"/>
              <a:pPr/>
              <a:t>2015.11.24.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973-EE73-4659-84FC-7009B6321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9EF2-C0E8-4C97-810B-DB47CCF3D2F7}" type="datetimeFigureOut">
              <a:rPr lang="hu-HU" smtClean="0"/>
              <a:pPr/>
              <a:t>2015.11.24.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973-EE73-4659-84FC-7009B6321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9EF2-C0E8-4C97-810B-DB47CCF3D2F7}" type="datetimeFigureOut">
              <a:rPr lang="hu-HU" smtClean="0"/>
              <a:pPr/>
              <a:t>2015.11.24.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973-EE73-4659-84FC-7009B6321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9EF2-C0E8-4C97-810B-DB47CCF3D2F7}" type="datetimeFigureOut">
              <a:rPr lang="hu-HU" smtClean="0"/>
              <a:pPr/>
              <a:t>2015.11.24.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D973-EE73-4659-84FC-7009B6321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F9EF2-C0E8-4C97-810B-DB47CCF3D2F7}" type="datetimeFigureOut">
              <a:rPr lang="hu-HU" smtClean="0"/>
              <a:pPr/>
              <a:t>2015.11.24.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7D973-EE73-4659-84FC-7009B6321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7993" y="1628775"/>
            <a:ext cx="8568952" cy="2448297"/>
          </a:xfrm>
        </p:spPr>
        <p:txBody>
          <a:bodyPr>
            <a:no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/>
            </a:r>
            <a:br>
              <a:rPr lang="hu-HU" sz="2000" b="1" dirty="0" smtClean="0">
                <a:solidFill>
                  <a:srgbClr val="002060"/>
                </a:solidFill>
              </a:rPr>
            </a:br>
            <a:r>
              <a:rPr lang="hu-HU" sz="3600" b="1" dirty="0" smtClean="0">
                <a:solidFill>
                  <a:schemeClr val="accent4">
                    <a:lumMod val="50000"/>
                  </a:schemeClr>
                </a:solidFill>
              </a:rPr>
              <a:t>Módszertani feladatok a szociális szakmafejlesztés részeként</a:t>
            </a:r>
            <a:r>
              <a:rPr lang="hu-H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hu-H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hu-H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2000" b="1" dirty="0" smtClean="0">
                <a:solidFill>
                  <a:schemeClr val="accent4">
                    <a:lumMod val="50000"/>
                  </a:schemeClr>
                </a:solidFill>
              </a:rPr>
              <a:t>2015. november 24.</a:t>
            </a:r>
            <a:br>
              <a:rPr lang="hu-H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2000" b="1" dirty="0" smtClean="0">
                <a:solidFill>
                  <a:schemeClr val="accent4">
                    <a:lumMod val="50000"/>
                  </a:schemeClr>
                </a:solidFill>
              </a:rPr>
              <a:t>„Kapaszkodó” Szociális Börze</a:t>
            </a:r>
            <a:r>
              <a:rPr lang="hu-HU" sz="2000" b="1" dirty="0" smtClean="0">
                <a:solidFill>
                  <a:srgbClr val="002060"/>
                </a:solidFill>
              </a:rPr>
              <a:t/>
            </a:r>
            <a:br>
              <a:rPr lang="hu-HU" sz="2000" b="1" dirty="0" smtClean="0">
                <a:solidFill>
                  <a:srgbClr val="002060"/>
                </a:solidFill>
              </a:rPr>
            </a:br>
            <a:endParaRPr lang="hu-HU" sz="2000" dirty="0"/>
          </a:p>
        </p:txBody>
      </p:sp>
      <p:pic>
        <p:nvPicPr>
          <p:cNvPr id="6" name="Picture 2" descr="\\gemini\home\kapornaip\My Documents\FEJLEC4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925" y="0"/>
            <a:ext cx="71770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3245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35040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</a:rPr>
              <a:t>Központi szociális nyilvántartások</a:t>
            </a:r>
            <a:endParaRPr lang="hu-H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4896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Országos Jelentési Rendszer </a:t>
            </a:r>
            <a:r>
              <a:rPr lang="hu-HU" sz="2400" dirty="0" smtClean="0"/>
              <a:t>átalakítása </a:t>
            </a:r>
          </a:p>
          <a:p>
            <a:pPr lvl="1" algn="just"/>
            <a:r>
              <a:rPr lang="hu-HU" sz="2000" dirty="0" smtClean="0"/>
              <a:t>egységes felület kialakítása a KENYSZI rendszerben</a:t>
            </a:r>
          </a:p>
          <a:p>
            <a:pPr lvl="1" algn="just"/>
            <a:r>
              <a:rPr lang="hu-HU" sz="2000" dirty="0" smtClean="0"/>
              <a:t>párhuzamos SZÁP jelentések kivezetése</a:t>
            </a:r>
          </a:p>
          <a:p>
            <a:pPr algn="just"/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Szolgáltatói Nyilvántartás </a:t>
            </a:r>
            <a:r>
              <a:rPr lang="hu-HU" sz="2400" dirty="0" smtClean="0"/>
              <a:t>(MŰKENG)</a:t>
            </a:r>
          </a:p>
          <a:p>
            <a:pPr lvl="1" algn="just"/>
            <a:r>
              <a:rPr lang="hu-HU" sz="2000" dirty="0" smtClean="0"/>
              <a:t>jogszabály módosítások alapján új szolgáltatások ill. adattartalmak rendszerbe történő bevezetése (BK, krízisközpont, titkos menedékház, </a:t>
            </a:r>
            <a:r>
              <a:rPr lang="hu-HU" sz="2000" dirty="0" err="1" smtClean="0"/>
              <a:t>félutasház</a:t>
            </a:r>
            <a:r>
              <a:rPr lang="hu-HU" sz="2000" dirty="0" smtClean="0"/>
              <a:t>, feladatmutató rögzítése stb.) </a:t>
            </a:r>
          </a:p>
          <a:p>
            <a:pPr lvl="2" algn="just"/>
            <a:r>
              <a:rPr lang="hu-HU" sz="2000" dirty="0"/>
              <a:t>fejlesztések szakmai támogatása </a:t>
            </a:r>
            <a:r>
              <a:rPr lang="hu-HU" sz="2000" dirty="0" smtClean="0"/>
              <a:t>– adatok összeállítása, felkészítők</a:t>
            </a:r>
          </a:p>
          <a:p>
            <a:pPr algn="just"/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Igénybevevői Nyilvántartás </a:t>
            </a:r>
          </a:p>
          <a:p>
            <a:pPr lvl="1" algn="just"/>
            <a:r>
              <a:rPr lang="hu-HU" sz="2000" dirty="0" smtClean="0"/>
              <a:t>jogszabálykövető fejlesztések (pl. HSG, első interjúval lezárható tevékenység)</a:t>
            </a:r>
          </a:p>
          <a:p>
            <a:pPr lvl="1" algn="just"/>
            <a:r>
              <a:rPr lang="hu-HU" sz="2000" dirty="0" smtClean="0"/>
              <a:t>TEVADMIN modul fejlesztése (pl. támogató szolgáltatás)</a:t>
            </a:r>
          </a:p>
          <a:p>
            <a:pPr algn="just"/>
            <a:r>
              <a:rPr lang="hu-HU" sz="2400" dirty="0" smtClean="0"/>
              <a:t>Szakmatámogató tevékenység a változásokhoz való alkalmazkodásban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81590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C:\Users\Sün\Documents\szap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552727" cy="4176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4">
                    <a:lumMod val="50000"/>
                  </a:schemeClr>
                </a:solidFill>
              </a:rPr>
              <a:t>Megfelelés a modern kor elvárásainak…</a:t>
            </a:r>
            <a:endParaRPr lang="hu-H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48353"/>
      </p:ext>
    </p:extLst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337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</a:rPr>
              <a:t>Szociális Ágazati Portál</a:t>
            </a:r>
            <a:endParaRPr lang="hu-HU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7634" name="Tartalom helye 2"/>
          <p:cNvSpPr>
            <a:spLocks noGrp="1"/>
          </p:cNvSpPr>
          <p:nvPr>
            <p:ph idx="1"/>
          </p:nvPr>
        </p:nvSpPr>
        <p:spPr>
          <a:xfrm>
            <a:off x="107504" y="980728"/>
            <a:ext cx="6480720" cy="4896544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200" dirty="0" smtClean="0"/>
              <a:t>Nyitólap – Hírfolyam</a:t>
            </a:r>
          </a:p>
          <a:p>
            <a:pPr eaLnBrk="1" hangingPunct="1"/>
            <a:r>
              <a:rPr lang="hu-HU" sz="2200" dirty="0" smtClean="0"/>
              <a:t>OSZIR</a:t>
            </a:r>
          </a:p>
          <a:p>
            <a:pPr eaLnBrk="1" hangingPunct="1"/>
            <a:r>
              <a:rPr lang="hu-HU" sz="2200" dirty="0" smtClean="0"/>
              <a:t>Intézménykereső</a:t>
            </a:r>
          </a:p>
          <a:p>
            <a:pPr eaLnBrk="1" hangingPunct="1"/>
            <a:r>
              <a:rPr lang="hu-HU" sz="2200" dirty="0" smtClean="0"/>
              <a:t>Hatósági ellenőrzés</a:t>
            </a:r>
          </a:p>
          <a:p>
            <a:pPr eaLnBrk="1" hangingPunct="1"/>
            <a:r>
              <a:rPr lang="hu-HU" sz="2200" dirty="0" smtClean="0">
                <a:solidFill>
                  <a:srgbClr val="FF0000"/>
                </a:solidFill>
              </a:rPr>
              <a:t>Szakmafejlesztés</a:t>
            </a:r>
          </a:p>
          <a:p>
            <a:pPr eaLnBrk="1" hangingPunct="1"/>
            <a:r>
              <a:rPr lang="hu-HU" sz="2200" dirty="0" smtClean="0"/>
              <a:t>Eseménynaptár</a:t>
            </a:r>
          </a:p>
          <a:p>
            <a:pPr eaLnBrk="1" hangingPunct="1"/>
            <a:r>
              <a:rPr lang="hu-HU" sz="2200" dirty="0" smtClean="0"/>
              <a:t>Kérdések - Válaszok</a:t>
            </a:r>
          </a:p>
          <a:p>
            <a:pPr eaLnBrk="1" hangingPunct="1"/>
            <a:r>
              <a:rPr lang="hu-HU" sz="2200" dirty="0" smtClean="0"/>
              <a:t>Hivatkozások</a:t>
            </a:r>
          </a:p>
          <a:p>
            <a:pPr eaLnBrk="1" hangingPunct="1"/>
            <a:endParaRPr lang="hu-HU" sz="2200" dirty="0" smtClean="0"/>
          </a:p>
          <a:p>
            <a:pPr marL="0" indent="0" algn="ctr" eaLnBrk="1" hangingPunct="1">
              <a:buNone/>
            </a:pPr>
            <a:r>
              <a:rPr lang="hu-HU" sz="2200" i="1" dirty="0" smtClean="0"/>
              <a:t>Portál tesztüzemű indítása után folyamatos fejlesztések funkcionális és tartalmi területen is.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2006" y="1124744"/>
            <a:ext cx="525440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1235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</a:rPr>
              <a:t>Szakpolitikai döntések támogatása</a:t>
            </a:r>
            <a:endParaRPr lang="hu-H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u-HU" sz="2800" dirty="0" smtClean="0"/>
              <a:t>Jogszabályokkal kapcsolatos javaslatok.</a:t>
            </a:r>
          </a:p>
          <a:p>
            <a:pPr algn="just"/>
            <a:r>
              <a:rPr lang="hu-HU" sz="2800" dirty="0" smtClean="0"/>
              <a:t>Adatszolgáltatások szakpolitikai döntések előkészítéséhez.</a:t>
            </a:r>
          </a:p>
          <a:p>
            <a:pPr algn="just"/>
            <a:r>
              <a:rPr lang="hu-HU" sz="2800" dirty="0" smtClean="0"/>
              <a:t>Kétirányú kommunikáció támogatása.</a:t>
            </a:r>
          </a:p>
          <a:p>
            <a:pPr algn="just"/>
            <a:r>
              <a:rPr lang="hu-HU" sz="2800" dirty="0" smtClean="0"/>
              <a:t>Állami támogatások célzottabb felhasználásának elősegítése.</a:t>
            </a:r>
          </a:p>
          <a:p>
            <a:pPr algn="just"/>
            <a:r>
              <a:rPr lang="hu-HU" sz="2800" dirty="0" smtClean="0"/>
              <a:t>Javaslat megfogalmazása az országos ellátórendszer fejlesztésére, valamint az ellátórendszer fejlesztéséhez szükséges források tervezésében.</a:t>
            </a:r>
          </a:p>
          <a:p>
            <a:pPr algn="just"/>
            <a:r>
              <a:rPr lang="hu-HU" sz="2800" dirty="0" smtClean="0"/>
              <a:t>Új szolgáltatási formák és szakmai módszerek bevezetése érdekében modellkísérletek szervezése.</a:t>
            </a:r>
          </a:p>
          <a:p>
            <a:endParaRPr lang="hu-H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10863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</a:rPr>
              <a:t>Kutatások-elemzések</a:t>
            </a:r>
            <a:endParaRPr lang="hu-H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sz="2600" dirty="0" smtClean="0"/>
              <a:t>Kockázatelemzésre épülő ellenőrzési tervek, programok összeállítása.</a:t>
            </a:r>
          </a:p>
          <a:p>
            <a:pPr algn="just"/>
            <a:r>
              <a:rPr lang="hu-HU" sz="2600" dirty="0" smtClean="0"/>
              <a:t>Adatforrások:</a:t>
            </a:r>
          </a:p>
          <a:p>
            <a:pPr lvl="1" algn="just"/>
            <a:r>
              <a:rPr lang="hu-HU" sz="2200" dirty="0" smtClean="0"/>
              <a:t>Szolgáltatói Nyilvántartás (MÜKENG) </a:t>
            </a:r>
          </a:p>
          <a:p>
            <a:pPr lvl="1" algn="just"/>
            <a:r>
              <a:rPr lang="hu-HU" sz="2200" dirty="0" smtClean="0"/>
              <a:t>Igénybevevői Nyilvántartás (KENYSZI), </a:t>
            </a:r>
          </a:p>
          <a:p>
            <a:pPr lvl="1" algn="just"/>
            <a:r>
              <a:rPr lang="hu-HU" sz="2200" dirty="0" smtClean="0"/>
              <a:t>Országos Jelentési rendszer (OJR) adataira, </a:t>
            </a:r>
          </a:p>
          <a:p>
            <a:pPr lvl="1" algn="just"/>
            <a:r>
              <a:rPr lang="hu-HU" sz="2200" dirty="0" smtClean="0"/>
              <a:t>Egyéb adatforrások, célzott felmérések, jelzések, bejelentések  </a:t>
            </a:r>
          </a:p>
          <a:p>
            <a:pPr algn="just"/>
            <a:r>
              <a:rPr lang="hu-HU" sz="2600" dirty="0" smtClean="0"/>
              <a:t>Feladatok:</a:t>
            </a:r>
          </a:p>
          <a:p>
            <a:pPr lvl="1" algn="just"/>
            <a:r>
              <a:rPr lang="hu-HU" sz="2400" dirty="0" smtClean="0"/>
              <a:t>kockázati szempontrendszer kialakítása, </a:t>
            </a:r>
            <a:r>
              <a:rPr lang="hu-HU" sz="2200" dirty="0" smtClean="0"/>
              <a:t>kockázati tényezők kiválasztása és meghatározása </a:t>
            </a:r>
          </a:p>
          <a:p>
            <a:pPr lvl="1" algn="just"/>
            <a:r>
              <a:rPr lang="hu-HU" sz="2200" dirty="0" smtClean="0"/>
              <a:t>az ellenőrzés alá vont szolgáltatók kiválasztása a kockázatelemzés mutatói alapján</a:t>
            </a:r>
          </a:p>
          <a:p>
            <a:pPr algn="just"/>
            <a:r>
              <a:rPr lang="hu-HU" sz="2600" dirty="0" smtClean="0"/>
              <a:t>Kockázati elemekre  történő reakció szakmafejlesztés, képzés részéről.</a:t>
            </a:r>
          </a:p>
          <a:p>
            <a:pPr algn="just"/>
            <a:r>
              <a:rPr lang="hu-HU" sz="2600" dirty="0" smtClean="0"/>
              <a:t>Átfogó kutatások szolgáltatás típusonként.</a:t>
            </a:r>
          </a:p>
          <a:p>
            <a:endParaRPr lang="hu-H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4913992"/>
      </p:ext>
    </p:extLst>
  </p:cSld>
  <p:clrMapOvr>
    <a:masterClrMapping/>
  </p:clrMapOvr>
  <p:transition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82998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</a:rPr>
              <a:t>Projektek</a:t>
            </a:r>
            <a:endParaRPr lang="hu-H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hu-HU" sz="2600" i="1" dirty="0" smtClean="0"/>
              <a:t>Gyermekek esélyeit növelő helyi és térségi programok szakmai, módszertani támogatása </a:t>
            </a:r>
            <a:r>
              <a:rPr lang="hu-HU" sz="2600" dirty="0" smtClean="0"/>
              <a:t>(EFOP 1.4.1)</a:t>
            </a:r>
            <a:endParaRPr lang="hu-HU" sz="2600" i="1" dirty="0" smtClean="0"/>
          </a:p>
          <a:p>
            <a:pPr algn="just"/>
            <a:r>
              <a:rPr lang="hu-HU" sz="2600" dirty="0" smtClean="0"/>
              <a:t>Rászoruló Szemelyeket Támogató Operatív Program –– </a:t>
            </a:r>
            <a:r>
              <a:rPr lang="hu-HU" sz="2600" i="1" dirty="0" smtClean="0"/>
              <a:t>Szegény gyermekes családok es rendkívül alacsony jövedelmű személyek számára természetbeni juttatás biztosítása </a:t>
            </a:r>
            <a:r>
              <a:rPr lang="hu-HU" sz="2600" dirty="0" smtClean="0"/>
              <a:t>(RSZTOP-1.) </a:t>
            </a:r>
          </a:p>
          <a:p>
            <a:pPr algn="just"/>
            <a:r>
              <a:rPr lang="hu-HU" sz="2800" i="1" dirty="0" smtClean="0"/>
              <a:t>Óvodai és iskolai szociális segítő tevékenység </a:t>
            </a:r>
            <a:r>
              <a:rPr lang="hu-HU" sz="2600" dirty="0" smtClean="0"/>
              <a:t>EFOP 3.2.8.)</a:t>
            </a:r>
          </a:p>
          <a:p>
            <a:pPr algn="just"/>
            <a:r>
              <a:rPr lang="hu-HU" sz="2600" dirty="0" smtClean="0"/>
              <a:t>Képzéshez kapcsolódó projektek</a:t>
            </a:r>
          </a:p>
          <a:p>
            <a:pPr algn="just"/>
            <a:r>
              <a:rPr lang="hu-HU" sz="2800" i="1" dirty="0" smtClean="0"/>
              <a:t>A szociális ágazat módszertani és információs rendszereinek megújítása </a:t>
            </a:r>
            <a:r>
              <a:rPr lang="hu-HU" sz="2800" dirty="0" smtClean="0"/>
              <a:t>(EFOP)</a:t>
            </a:r>
          </a:p>
          <a:p>
            <a:endParaRPr lang="hu-H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</a:rPr>
              <a:t>Drogpolitikai feladatkör</a:t>
            </a:r>
            <a:endParaRPr lang="hu-H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algn="just"/>
            <a:r>
              <a:rPr lang="hu-HU" sz="2200" dirty="0" smtClean="0"/>
              <a:t>Hatásvizsgálatok, adatgyűjtések végzése.</a:t>
            </a:r>
          </a:p>
          <a:p>
            <a:pPr algn="just"/>
            <a:r>
              <a:rPr lang="hu-HU" sz="2200" dirty="0"/>
              <a:t>T</a:t>
            </a:r>
            <a:r>
              <a:rPr lang="hu-HU" sz="2200" dirty="0" smtClean="0"/>
              <a:t>ényfeltáró, elemző, stratégiai és döntés-előkészítő tanulmányok készítése. </a:t>
            </a:r>
          </a:p>
          <a:p>
            <a:pPr algn="just"/>
            <a:r>
              <a:rPr lang="hu-HU" sz="2200" dirty="0" smtClean="0"/>
              <a:t>A szociálpolitikai, társadalmi felzárkózási és drogpolitikai stratégiai döntések megalapozása, továbbá </a:t>
            </a:r>
            <a:r>
              <a:rPr lang="hu-HU" sz="2200" i="1" dirty="0" smtClean="0"/>
              <a:t> </a:t>
            </a:r>
            <a:r>
              <a:rPr lang="hu-HU" sz="2200" dirty="0" smtClean="0"/>
              <a:t>közreműködés irányelvek és standardok kifejlesztésében a Nemzeti Drogellenes Stratégia végrehajtásához.</a:t>
            </a:r>
          </a:p>
          <a:p>
            <a:pPr algn="just"/>
            <a:r>
              <a:rPr lang="hu-HU" sz="2200" dirty="0" smtClean="0"/>
              <a:t>Drogpolitikai projekt.</a:t>
            </a:r>
          </a:p>
          <a:p>
            <a:pPr algn="just"/>
            <a:r>
              <a:rPr lang="hu-HU" sz="2200" dirty="0" smtClean="0"/>
              <a:t>Szenvedélybetegek részére ellátást nyújtó szolgáltatók szakmai támogatása a Stratégia irányelvei alapján.</a:t>
            </a:r>
            <a:endParaRPr lang="hu-H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59309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4">
                    <a:lumMod val="50000"/>
                  </a:schemeClr>
                </a:solidFill>
              </a:rPr>
              <a:t>Módszertani-szakmafejlesztési feladatok alapelvei</a:t>
            </a:r>
            <a:endParaRPr lang="hu-H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200" dirty="0" smtClean="0"/>
              <a:t>Kidolgozásra került egy átfogó </a:t>
            </a:r>
            <a:r>
              <a:rPr lang="hu-HU" sz="2200" b="1" dirty="0" smtClean="0"/>
              <a:t>Szakmafejlesztés szakmai koncepció</a:t>
            </a:r>
            <a:r>
              <a:rPr lang="hu-HU" sz="2200" dirty="0" smtClean="0"/>
              <a:t>, mely fő elemei</a:t>
            </a:r>
          </a:p>
          <a:p>
            <a:pPr lvl="1" algn="just"/>
            <a:r>
              <a:rPr lang="hu-HU" sz="2200" dirty="0" smtClean="0"/>
              <a:t>Módszertani feladatellátás szétválasztása a hatósági-szakértői feladatkörre és a szakmafejlesztő / szakmatámogató tevékenységkörre </a:t>
            </a:r>
          </a:p>
          <a:p>
            <a:pPr lvl="1" algn="just"/>
            <a:r>
              <a:rPr lang="hu-HU" sz="2200" dirty="0" smtClean="0"/>
              <a:t>Területi alapú szakmatámogató hálózat létrehozása, működtetése</a:t>
            </a:r>
          </a:p>
          <a:p>
            <a:pPr lvl="1" algn="just"/>
            <a:r>
              <a:rPr lang="hu-HU" sz="2200" dirty="0" smtClean="0"/>
              <a:t>Intenzív, kétoldalú kommunikáció a szakmával</a:t>
            </a:r>
          </a:p>
          <a:p>
            <a:pPr lvl="1" algn="just"/>
            <a:r>
              <a:rPr lang="hu-HU" sz="2200" dirty="0" smtClean="0"/>
              <a:t>Összehangolt együttműködés a szociális területen működő szereplők között</a:t>
            </a:r>
          </a:p>
          <a:p>
            <a:pPr lvl="1" algn="just"/>
            <a:r>
              <a:rPr lang="hu-HU" sz="2200" dirty="0" err="1" smtClean="0"/>
              <a:t>Szinergikus</a:t>
            </a:r>
            <a:r>
              <a:rPr lang="hu-HU" sz="2200" dirty="0" smtClean="0"/>
              <a:t> együttműködés a képzés – ellenőrzés – szabályozás területeken</a:t>
            </a:r>
          </a:p>
          <a:p>
            <a:pPr lvl="1" algn="just"/>
            <a:r>
              <a:rPr lang="hu-HU" sz="2200" dirty="0" smtClean="0"/>
              <a:t>Hivatalon belüli feladatok integrált működtetése.</a:t>
            </a:r>
          </a:p>
          <a:p>
            <a:pPr lvl="1" algn="just"/>
            <a:endParaRPr lang="hu-HU" sz="2200" dirty="0" smtClean="0"/>
          </a:p>
          <a:p>
            <a:pPr lvl="1" algn="just"/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884501000"/>
      </p:ext>
    </p:extLst>
  </p:cSld>
  <p:clrMapOvr>
    <a:masterClrMapping/>
  </p:clrMapOvr>
  <p:transition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</a:rPr>
              <a:t>Szakmafejlesztés-módszertan</a:t>
            </a:r>
            <a:endParaRPr lang="hu-H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Egységes szabályozó dokumentumok </a:t>
            </a:r>
            <a:r>
              <a:rPr lang="hu-HU" sz="2400" dirty="0" smtClean="0"/>
              <a:t>kidolgozása</a:t>
            </a:r>
          </a:p>
          <a:p>
            <a:pPr algn="just"/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Területi lábak </a:t>
            </a:r>
            <a:r>
              <a:rPr lang="hu-HU" sz="2400" dirty="0" smtClean="0"/>
              <a:t>megteremtése (EFOP)</a:t>
            </a:r>
          </a:p>
          <a:p>
            <a:pPr algn="just"/>
            <a:r>
              <a:rPr lang="hu-HU" sz="2400" dirty="0" smtClean="0"/>
              <a:t>Rendszeres szakmai műhelyek, konferenciák, szakmai napok megtartása</a:t>
            </a:r>
          </a:p>
          <a:p>
            <a:pPr algn="just"/>
            <a:r>
              <a:rPr lang="hu-HU" sz="2400" dirty="0" smtClean="0"/>
              <a:t>Szoros kapcsolat a szakmával</a:t>
            </a:r>
          </a:p>
          <a:p>
            <a:pPr lvl="1" algn="just"/>
            <a:r>
              <a:rPr lang="hu-HU" sz="2000" dirty="0" smtClean="0"/>
              <a:t>Területi szakértők</a:t>
            </a:r>
          </a:p>
          <a:p>
            <a:pPr lvl="1" algn="just"/>
            <a:r>
              <a:rPr lang="hu-HU" sz="2000" dirty="0" smtClean="0"/>
              <a:t>Szakmában dolgozókkal közvetlen kapcsolat</a:t>
            </a:r>
          </a:p>
          <a:p>
            <a:pPr lvl="1" algn="just"/>
            <a:r>
              <a:rPr lang="hu-HU" sz="2000" dirty="0" smtClean="0"/>
              <a:t>Kapcsolatok szakmai szervezetekkel (egyházi módszertan, érdekvédelmi szervezetek, hatóságok és egyéb szakmai szervezetek).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597666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76200" dist="63500" dir="30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804271"/>
              </p:ext>
            </p:extLst>
          </p:nvPr>
        </p:nvGraphicFramePr>
        <p:xfrm>
          <a:off x="395536" y="404664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b="1" i="1" dirty="0">
                <a:solidFill>
                  <a:schemeClr val="accent4">
                    <a:lumMod val="50000"/>
                  </a:schemeClr>
                </a:solidFill>
              </a:rPr>
              <a:t>SZOLGÁLTATÁS</a:t>
            </a:r>
          </a:p>
          <a:p>
            <a:pPr marL="0" indent="0" algn="ctr">
              <a:buNone/>
            </a:pPr>
            <a:r>
              <a:rPr lang="hu-HU" b="1" i="1" dirty="0">
                <a:solidFill>
                  <a:schemeClr val="accent4">
                    <a:lumMod val="50000"/>
                  </a:schemeClr>
                </a:solidFill>
              </a:rPr>
              <a:t>MINŐSÉG </a:t>
            </a:r>
          </a:p>
          <a:p>
            <a:pPr marL="0" indent="0" algn="ctr">
              <a:buNone/>
            </a:pPr>
            <a:r>
              <a:rPr lang="hu-HU" b="1" i="1" dirty="0">
                <a:solidFill>
                  <a:schemeClr val="accent4">
                    <a:lumMod val="50000"/>
                  </a:schemeClr>
                </a:solidFill>
              </a:rPr>
              <a:t>HATÉKONYSÁG</a:t>
            </a:r>
          </a:p>
          <a:p>
            <a:pPr marL="0" indent="0" algn="ctr">
              <a:buNone/>
            </a:pPr>
            <a:endParaRPr lang="hu-H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„A kihívások azért vannak, hogy tanítsanak nekünk valamit, erősebbé tegyenek és megingassák azzal kapcsolatos hiedelmeinket, hogy mit vagyunk képesek legyőzni és mit nem. </a:t>
            </a:r>
          </a:p>
          <a:p>
            <a:pPr marL="0" indent="0" algn="ctr">
              <a:buNone/>
            </a:pPr>
            <a:endParaRPr lang="hu-H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</a:rPr>
              <a:t>Amikor megértjük, milyen célt szolgál az előttünk álló kihívás, akkor feltárul előttünk az igazság: akadályok nem léteznek, csak lehetőségek, melyek által fejlődni tudunk.” 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r">
              <a:buNone/>
            </a:pPr>
            <a:r>
              <a:rPr lang="hu-HU" sz="2200" dirty="0" err="1" smtClean="0"/>
              <a:t>Yehuda</a:t>
            </a:r>
            <a:r>
              <a:rPr lang="hu-HU" sz="2200" dirty="0" smtClean="0"/>
              <a:t> Berg</a:t>
            </a:r>
            <a:endParaRPr lang="hu-HU" sz="22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Cím 1"/>
          <p:cNvSpPr>
            <a:spLocks noGrp="1"/>
          </p:cNvSpPr>
          <p:nvPr>
            <p:ph type="ctrTitle"/>
          </p:nvPr>
        </p:nvSpPr>
        <p:spPr>
          <a:xfrm>
            <a:off x="611188" y="2071688"/>
            <a:ext cx="7921625" cy="3157537"/>
          </a:xfrm>
        </p:spPr>
        <p:txBody>
          <a:bodyPr/>
          <a:lstStyle/>
          <a:p>
            <a:pPr eaLnBrk="1" hangingPunct="1"/>
            <a:r>
              <a:rPr lang="hu-HU" sz="2700" b="1" dirty="0" smtClean="0">
                <a:solidFill>
                  <a:schemeClr val="accent6">
                    <a:lumMod val="50000"/>
                  </a:schemeClr>
                </a:solidFill>
              </a:rPr>
              <a:t>Köszönöm megtisztelő figyelmüket!</a:t>
            </a:r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2800" b="1" dirty="0" smtClean="0">
                <a:solidFill>
                  <a:srgbClr val="002060"/>
                </a:solidFill>
              </a:rPr>
              <a:t/>
            </a:r>
            <a:br>
              <a:rPr lang="hu-HU" sz="2800" b="1" dirty="0" smtClean="0">
                <a:solidFill>
                  <a:srgbClr val="002060"/>
                </a:solidFill>
              </a:rPr>
            </a:br>
            <a:r>
              <a:rPr lang="hu-HU" sz="1600" b="1" dirty="0" smtClean="0">
                <a:solidFill>
                  <a:schemeClr val="accent4">
                    <a:lumMod val="50000"/>
                  </a:schemeClr>
                </a:solidFill>
              </a:rPr>
              <a:t>Farkasné Farkas Gyöngyi</a:t>
            </a:r>
            <a:br>
              <a:rPr lang="hu-HU" sz="1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600" b="1" dirty="0" smtClean="0">
                <a:solidFill>
                  <a:schemeClr val="accent4">
                    <a:lumMod val="50000"/>
                  </a:schemeClr>
                </a:solidFill>
              </a:rPr>
              <a:t>főigazgató</a:t>
            </a:r>
            <a:br>
              <a:rPr lang="hu-HU" sz="1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6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hu-HU" sz="1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600" b="1" dirty="0" err="1" smtClean="0">
                <a:solidFill>
                  <a:schemeClr val="accent4">
                    <a:lumMod val="50000"/>
                  </a:schemeClr>
                </a:solidFill>
              </a:rPr>
              <a:t>foigazgato</a:t>
            </a:r>
            <a:r>
              <a:rPr lang="hu-HU" sz="1600" b="1" dirty="0" smtClean="0">
                <a:solidFill>
                  <a:schemeClr val="accent4">
                    <a:lumMod val="50000"/>
                  </a:schemeClr>
                </a:solidFill>
              </a:rPr>
              <a:t>@</a:t>
            </a:r>
            <a:r>
              <a:rPr lang="hu-HU" sz="1600" b="1" dirty="0" err="1" smtClean="0">
                <a:solidFill>
                  <a:schemeClr val="accent4">
                    <a:lumMod val="50000"/>
                  </a:schemeClr>
                </a:solidFill>
              </a:rPr>
              <a:t>nrszh.hu</a:t>
            </a:r>
            <a:r>
              <a:rPr lang="hu-HU" sz="16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hu-HU" sz="1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600" b="1" dirty="0" smtClean="0"/>
              <a:t/>
            </a:r>
            <a:br>
              <a:rPr lang="hu-HU" sz="1600" b="1" dirty="0" smtClean="0"/>
            </a:br>
            <a:r>
              <a:rPr lang="hu-HU" sz="1600" b="1" dirty="0" smtClean="0"/>
              <a:t/>
            </a:r>
            <a:br>
              <a:rPr lang="hu-HU" sz="1600" b="1" dirty="0" smtClean="0"/>
            </a:br>
            <a:r>
              <a:rPr lang="hu-HU" sz="2400" b="1" u="sng" dirty="0" smtClean="0">
                <a:solidFill>
                  <a:schemeClr val="accent4">
                    <a:lumMod val="50000"/>
                  </a:schemeClr>
                </a:solidFill>
              </a:rPr>
              <a:t>https://www.facebook.com/nrszh </a:t>
            </a:r>
            <a:br>
              <a:rPr lang="hu-HU" sz="2400" b="1" u="sng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2400" b="1" u="sng" dirty="0" err="1" smtClean="0">
                <a:solidFill>
                  <a:schemeClr val="accent4">
                    <a:lumMod val="50000"/>
                  </a:schemeClr>
                </a:solidFill>
              </a:rPr>
              <a:t>www.nrszh.kormany.hu</a:t>
            </a:r>
            <a:r>
              <a:rPr lang="hu-HU" sz="2400" b="1" u="sng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99682" name="Picture 2" descr="\\gemini\home\kapornaip\My Documents\FEJLEC4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0"/>
            <a:ext cx="71770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94763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</a:rPr>
              <a:t>Képzések</a:t>
            </a:r>
            <a:endParaRPr lang="hu-H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320481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  <a:defRPr/>
            </a:pPr>
            <a:r>
              <a:rPr lang="hu-HU" sz="2600" dirty="0" smtClean="0"/>
              <a:t>A szociális továbbképzési- és szakvizsgarendszer felülvizsgálata a szociális életpálya modellel összefüggésben.</a:t>
            </a:r>
          </a:p>
          <a:p>
            <a:pPr algn="just">
              <a:buFontTx/>
              <a:buChar char="-"/>
              <a:defRPr/>
            </a:pPr>
            <a:r>
              <a:rPr lang="hu-HU" sz="2600" dirty="0" smtClean="0"/>
              <a:t>Újabb Uniós program megvalósítása a továbbképzési kötelezettség elősegítésének érdekében.</a:t>
            </a:r>
          </a:p>
          <a:p>
            <a:pPr algn="just"/>
            <a:r>
              <a:rPr lang="hu-HU" sz="2600" dirty="0" smtClean="0"/>
              <a:t>A képzéseken felmerülő problémák vagy a szakmából egyéb úton érkező jelzések, dilemmák összegyűjtése → útmutatók, ajánlások, GYIK, kiadványok készítése, problémaorientált képzések tervezése.</a:t>
            </a:r>
          </a:p>
          <a:p>
            <a:pPr algn="just"/>
            <a:r>
              <a:rPr lang="hu-HU" sz="2600" dirty="0" smtClean="0"/>
              <a:t>Szociális Ágazati Portál (SZÁP)</a:t>
            </a:r>
          </a:p>
          <a:p>
            <a:pPr lvl="1" algn="just"/>
            <a:r>
              <a:rPr lang="hu-HU" sz="2600" dirty="0" smtClean="0"/>
              <a:t>Képzési naptár közzététele –részletes adatokkal</a:t>
            </a:r>
          </a:p>
          <a:p>
            <a:pPr>
              <a:buFontTx/>
              <a:buChar char="-"/>
              <a:defRPr/>
            </a:pPr>
            <a:endParaRPr lang="hu-H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33605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</a:rPr>
              <a:t>Szakmai tanácsok</a:t>
            </a:r>
            <a:endParaRPr lang="hu-H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75252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u-HU" dirty="0" smtClean="0"/>
              <a:t>Az ágazat szakmai egyeztetési fórumrendszerének újragondolása (új, szakmai véleményező, javaslattevő és egyeztető testület létrehozása) (EMMI felkérés).</a:t>
            </a:r>
          </a:p>
          <a:p>
            <a:pPr algn="just"/>
            <a:r>
              <a:rPr lang="hu-HU" dirty="0" smtClean="0"/>
              <a:t>Valamennyi komplexen értelmezett ellátotti csoport köré szerveződik egy-egy szakmai kollégium.</a:t>
            </a:r>
          </a:p>
          <a:p>
            <a:pPr algn="just"/>
            <a:r>
              <a:rPr lang="hu-HU" dirty="0" smtClean="0"/>
              <a:t>Támogatja az új módszertani és szakmafejlesztési rendszert, véleményt alkot szakmai kérdésekben is.</a:t>
            </a:r>
          </a:p>
          <a:p>
            <a:pPr algn="just"/>
            <a:r>
              <a:rPr lang="hu-HU" dirty="0" smtClean="0"/>
              <a:t>Rendszeres párbeszéd a szakterület valamennyi szereplőjével (szakmai vélemények, javaslatok bemutatásának, ütköztetésének, érdemi visszacsatolásoknak a színtere).</a:t>
            </a:r>
          </a:p>
          <a:p>
            <a:pPr algn="just"/>
            <a:r>
              <a:rPr lang="hu-HU" dirty="0" smtClean="0"/>
              <a:t>Technikai koordinációs, titkársági feladatok ellátása, ülések előkészítése, emlékeztető megírása (NRSZH). </a:t>
            </a:r>
          </a:p>
          <a:p>
            <a:pPr algn="just"/>
            <a:r>
              <a:rPr lang="hu-HU" dirty="0" smtClean="0"/>
              <a:t>NRSZH érintett szakmafejlesztési szakreferensek állandó részvételével.</a:t>
            </a:r>
          </a:p>
          <a:p>
            <a:endParaRPr lang="hu-H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1028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</a:rPr>
              <a:t>Ellenőrzés-fejlesztés</a:t>
            </a:r>
            <a:endParaRPr lang="hu-H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80729"/>
            <a:ext cx="8229600" cy="36004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ellenőrzés kettős pillérre épül: </a:t>
            </a:r>
          </a:p>
          <a:p>
            <a:pPr algn="just"/>
            <a:r>
              <a:rPr lang="hu-HU" sz="2400" b="1" dirty="0" smtClean="0"/>
              <a:t>1. Szakmafejlesztési pillér</a:t>
            </a:r>
            <a:r>
              <a:rPr lang="hu-HU" sz="2400" dirty="0" smtClean="0"/>
              <a:t> – erőteljes szakmai alapot és támogatást nyújt a szolgáltatók részére iránymutatások, protokollok, kézikönyvek, és egyéb kiadványok útján.</a:t>
            </a:r>
          </a:p>
          <a:p>
            <a:pPr algn="just"/>
            <a:r>
              <a:rPr lang="hu-HU" sz="2400" b="1" dirty="0" smtClean="0"/>
              <a:t>2.  Hatósági ellenőrzési pillér</a:t>
            </a:r>
            <a:r>
              <a:rPr lang="hu-HU" sz="2400" dirty="0" smtClean="0"/>
              <a:t> – részletes protokoll alapján kidolgozott, törvényes, mélyreható és következetes vizsgálati modell kialakítása</a:t>
            </a:r>
            <a:endParaRPr lang="hu-HU" sz="24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</a:rPr>
              <a:t>Ellenőrzés-fejlesztés</a:t>
            </a:r>
            <a:endParaRPr lang="hu-H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u-HU" dirty="0" smtClean="0"/>
              <a:t>A koncepció egyes elemei már jogszabályi szinten is láthatóak (pl. SZÁP közzététel, próbavásárlás)</a:t>
            </a:r>
          </a:p>
          <a:p>
            <a:pPr algn="just"/>
            <a:r>
              <a:rPr lang="hu-HU" dirty="0" smtClean="0"/>
              <a:t>Ellenőrzési eredmények, tapasztalatok rendszeres publikálása, megoldási javaslatok kidolgozása.</a:t>
            </a:r>
          </a:p>
          <a:p>
            <a:pPr algn="just"/>
            <a:r>
              <a:rPr lang="hu-HU" dirty="0" smtClean="0"/>
              <a:t>Az ellenőrzési rendszer részét képezi egy hármas rendszernek, mely egy szakmafejlesztési-módszertani és egy képzési pillérre épül.</a:t>
            </a:r>
          </a:p>
          <a:p>
            <a:pPr algn="just"/>
            <a:r>
              <a:rPr lang="hu-HU" dirty="0" smtClean="0"/>
              <a:t>Cél a problématerületen a jogkövető, szakmai elveknek megfelelő, minőségi szolgáltatás támogatásának elősegítése, továbbá ezek az információk megjelennek a szociális szakmai képzések programjaiban is.</a:t>
            </a:r>
          </a:p>
          <a:p>
            <a:pPr algn="just">
              <a:buNone/>
            </a:pPr>
            <a:endParaRPr lang="hu-H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</TotalTime>
  <Words>1058</Words>
  <Application>Microsoft Office PowerPoint</Application>
  <PresentationFormat>Diavetítés a képernyőre (4:3 oldalarány)</PresentationFormat>
  <Paragraphs>226</Paragraphs>
  <Slides>29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Office-téma</vt:lpstr>
      <vt:lpstr> Módszertani feladatok a szociális szakmafejlesztés részeként  2015. november 24. „Kapaszkodó” Szociális Börze </vt:lpstr>
      <vt:lpstr>PowerPoint bemutató</vt:lpstr>
      <vt:lpstr>PowerPoint bemutató</vt:lpstr>
      <vt:lpstr>Képzések</vt:lpstr>
      <vt:lpstr>PowerPoint bemutató</vt:lpstr>
      <vt:lpstr>Szakmai tanácsok</vt:lpstr>
      <vt:lpstr>PowerPoint bemutató</vt:lpstr>
      <vt:lpstr>Ellenőrzés-fejlesztés</vt:lpstr>
      <vt:lpstr>Ellenőrzés-fejlesztés</vt:lpstr>
      <vt:lpstr>PowerPoint bemutató</vt:lpstr>
      <vt:lpstr>PowerPoint bemutató</vt:lpstr>
      <vt:lpstr>Központi szociális nyilvántartások</vt:lpstr>
      <vt:lpstr>PowerPoint bemutató</vt:lpstr>
      <vt:lpstr>Megfelelés a modern kor elvárásainak…</vt:lpstr>
      <vt:lpstr>Szociális Ágazati Portál</vt:lpstr>
      <vt:lpstr>PowerPoint bemutató</vt:lpstr>
      <vt:lpstr>Szakpolitikai döntések támogatása</vt:lpstr>
      <vt:lpstr>PowerPoint bemutató</vt:lpstr>
      <vt:lpstr>Kutatások-elemzések</vt:lpstr>
      <vt:lpstr>PowerPoint bemutató</vt:lpstr>
      <vt:lpstr>Projektek</vt:lpstr>
      <vt:lpstr>Drogpolitikai feladatkör</vt:lpstr>
      <vt:lpstr>PowerPoint bemutató</vt:lpstr>
      <vt:lpstr>Módszertani-szakmafejlesztési feladatok alapelvei</vt:lpstr>
      <vt:lpstr>Szakmafejlesztés-módszertan</vt:lpstr>
      <vt:lpstr>PowerPoint bemutató</vt:lpstr>
      <vt:lpstr>PowerPoint bemutató</vt:lpstr>
      <vt:lpstr>PowerPoint bemutató</vt:lpstr>
      <vt:lpstr>Köszönöm megtisztelő figyelmüket!  Farkasné Farkas Gyöngyi főigazgató  foigazgato@nrszh.hu   https://www.facebook.com/nrszh  www.nrszh.kormany.hu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Sün</dc:creator>
  <cp:lastModifiedBy>Gyöngyi</cp:lastModifiedBy>
  <cp:revision>353</cp:revision>
  <dcterms:created xsi:type="dcterms:W3CDTF">2014-11-26T11:35:45Z</dcterms:created>
  <dcterms:modified xsi:type="dcterms:W3CDTF">2015-11-24T06:29:34Z</dcterms:modified>
</cp:coreProperties>
</file>